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62" r:id="rId5"/>
    <p:sldId id="264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B825"/>
    <a:srgbClr val="236726"/>
    <a:srgbClr val="2A9634"/>
    <a:srgbClr val="13774F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72" d="100"/>
          <a:sy n="72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45FB5-FBB4-4BFC-B884-72B11F6A4293}" type="datetimeFigureOut">
              <a:rPr lang="es-ES" smtClean="0"/>
              <a:pPr/>
              <a:t>05/02/2012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F9C87-2F25-415E-B5E1-FAFA60663C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3D41-A415-4CD8-AD98-0C87A0767231}" type="datetimeFigureOut">
              <a:rPr lang="es-ES" smtClean="0"/>
              <a:pPr/>
              <a:t>05/02/2012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0FF-C97F-49D3-A569-73F42F0C34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3D41-A415-4CD8-AD98-0C87A0767231}" type="datetimeFigureOut">
              <a:rPr lang="es-ES" smtClean="0"/>
              <a:pPr/>
              <a:t>05/02/2012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0FF-C97F-49D3-A569-73F42F0C34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3D41-A415-4CD8-AD98-0C87A0767231}" type="datetimeFigureOut">
              <a:rPr lang="es-ES" smtClean="0"/>
              <a:pPr/>
              <a:t>05/02/2012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0FF-C97F-49D3-A569-73F42F0C34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3D41-A415-4CD8-AD98-0C87A0767231}" type="datetimeFigureOut">
              <a:rPr lang="es-ES" smtClean="0"/>
              <a:pPr/>
              <a:t>05/02/2012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0FF-C97F-49D3-A569-73F42F0C34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3D41-A415-4CD8-AD98-0C87A0767231}" type="datetimeFigureOut">
              <a:rPr lang="es-ES" smtClean="0"/>
              <a:pPr/>
              <a:t>05/02/2012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0FF-C97F-49D3-A569-73F42F0C34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3D41-A415-4CD8-AD98-0C87A0767231}" type="datetimeFigureOut">
              <a:rPr lang="es-ES" smtClean="0"/>
              <a:pPr/>
              <a:t>05/02/2012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0FF-C97F-49D3-A569-73F42F0C34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3D41-A415-4CD8-AD98-0C87A0767231}" type="datetimeFigureOut">
              <a:rPr lang="es-ES" smtClean="0"/>
              <a:pPr/>
              <a:t>05/02/2012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0FF-C97F-49D3-A569-73F42F0C34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3D41-A415-4CD8-AD98-0C87A0767231}" type="datetimeFigureOut">
              <a:rPr lang="es-ES" smtClean="0"/>
              <a:pPr/>
              <a:t>05/02/2012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0FF-C97F-49D3-A569-73F42F0C34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3D41-A415-4CD8-AD98-0C87A0767231}" type="datetimeFigureOut">
              <a:rPr lang="es-ES" smtClean="0"/>
              <a:pPr/>
              <a:t>05/02/2012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0FF-C97F-49D3-A569-73F42F0C34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3D41-A415-4CD8-AD98-0C87A0767231}" type="datetimeFigureOut">
              <a:rPr lang="es-ES" smtClean="0"/>
              <a:pPr/>
              <a:t>05/02/2012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0FF-C97F-49D3-A569-73F42F0C34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3D41-A415-4CD8-AD98-0C87A0767231}" type="datetimeFigureOut">
              <a:rPr lang="es-ES" smtClean="0"/>
              <a:pPr/>
              <a:t>05/02/2012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0FF-C97F-49D3-A569-73F42F0C34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8B825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23D41-A415-4CD8-AD98-0C87A0767231}" type="datetimeFigureOut">
              <a:rPr lang="es-ES" smtClean="0"/>
              <a:pPr/>
              <a:t>05/02/2012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BD0FF-C97F-49D3-A569-73F42F0C34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068960"/>
            <a:ext cx="7772400" cy="1470025"/>
          </a:xfrm>
        </p:spPr>
        <p:txBody>
          <a:bodyPr>
            <a:noAutofit/>
          </a:bodyPr>
          <a:lstStyle/>
          <a:p>
            <a:r>
              <a:rPr lang="es-ES" sz="9600" b="1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es-ES" sz="9600" b="1" dirty="0" smtClean="0">
                <a:latin typeface="Aparajita" pitchFamily="34" charset="0"/>
                <a:cs typeface="Aparajita" pitchFamily="34" charset="0"/>
              </a:rPr>
            </a:br>
            <a:endParaRPr lang="es-ES" sz="96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980728" y="0"/>
            <a:ext cx="6400800" cy="1752600"/>
          </a:xfrm>
        </p:spPr>
        <p:txBody>
          <a:bodyPr/>
          <a:lstStyle/>
          <a:p>
            <a:r>
              <a:rPr lang="es-ES" sz="2800" dirty="0" smtClean="0">
                <a:solidFill>
                  <a:srgbClr val="003300"/>
                </a:solidFill>
                <a:latin typeface="Century Gothic" pitchFamily="34" charset="0"/>
              </a:rPr>
              <a:t>Muchtems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51520" y="1700808"/>
            <a:ext cx="8588317" cy="34163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spc="-15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Catálogo de productos de la cooperativa Muchtems</a:t>
            </a:r>
            <a:endParaRPr lang="es-ES" sz="7200" cap="none" spc="-15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476672"/>
            <a:ext cx="385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Century Gothic" pitchFamily="34" charset="0"/>
              </a:rPr>
              <a:t>Salesianos Deusto</a:t>
            </a:r>
            <a:endParaRPr lang="es-ES" sz="16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548680" y="0"/>
            <a:ext cx="5328592" cy="1124744"/>
          </a:xfrm>
        </p:spPr>
        <p:txBody>
          <a:bodyPr/>
          <a:lstStyle/>
          <a:p>
            <a:r>
              <a:rPr lang="es-ES" sz="2800" dirty="0" smtClean="0">
                <a:solidFill>
                  <a:srgbClr val="003300"/>
                </a:solidFill>
                <a:latin typeface="Century Gothic" pitchFamily="34" charset="0"/>
              </a:rPr>
              <a:t>Muchtems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382623" y="764704"/>
            <a:ext cx="5774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Llaveros de peluche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476672"/>
            <a:ext cx="3851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entury Gothic" pitchFamily="34" charset="0"/>
              </a:rPr>
              <a:t>Salesianos Deusto</a:t>
            </a:r>
            <a:endParaRPr lang="es-ES" sz="1400" dirty="0">
              <a:latin typeface="Century Gothic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432072" y="544802"/>
            <a:ext cx="1968488" cy="2116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6444208" y="2780928"/>
            <a:ext cx="385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Century Gothic" pitchFamily="34" charset="0"/>
              </a:rPr>
              <a:t>Ref. 0001</a:t>
            </a:r>
            <a:endParaRPr lang="es-ES" sz="1600" dirty="0">
              <a:latin typeface="Century Gothic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11560" y="1700808"/>
            <a:ext cx="489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Preciosos, suaves y coloridos  llaveros de peluche de diferentes tipos de animales que adornarán tus llaves.</a:t>
            </a:r>
          </a:p>
          <a:p>
            <a:pPr algn="ctr"/>
            <a:endParaRPr lang="es-ES" sz="2400" dirty="0">
              <a:latin typeface="Tempus Sans ITC" pitchFamily="82" charset="0"/>
            </a:endParaRPr>
          </a:p>
          <a:p>
            <a:pPr algn="ctr"/>
            <a:endParaRPr lang="es-ES" sz="2400" dirty="0" smtClean="0">
              <a:latin typeface="Tempus Sans ITC" pitchFamily="82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55576" y="278092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13774F"/>
                </a:solidFill>
                <a:latin typeface="Tempus Sans ITC" pitchFamily="82" charset="0"/>
              </a:rPr>
              <a:t>Precio: 2’00 euros (gastos de envío no incluidos)</a:t>
            </a:r>
            <a:endParaRPr lang="es-ES" dirty="0">
              <a:solidFill>
                <a:srgbClr val="13774F"/>
              </a:solidFill>
              <a:latin typeface="Tempus Sans ITC" pitchFamily="82" charset="0"/>
            </a:endParaRPr>
          </a:p>
        </p:txBody>
      </p:sp>
      <p:cxnSp>
        <p:nvCxnSpPr>
          <p:cNvPr id="22" name="21 Conector recto"/>
          <p:cNvCxnSpPr/>
          <p:nvPr/>
        </p:nvCxnSpPr>
        <p:spPr>
          <a:xfrm>
            <a:off x="179512" y="3501008"/>
            <a:ext cx="8352928" cy="0"/>
          </a:xfrm>
          <a:prstGeom prst="line">
            <a:avLst/>
          </a:prstGeom>
          <a:ln>
            <a:solidFill>
              <a:srgbClr val="236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flipV="1">
            <a:off x="-1476672" y="3861048"/>
            <a:ext cx="576064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467544" y="3645024"/>
            <a:ext cx="54232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latin typeface="Tempus Sans ITC" pitchFamily="82" charset="0"/>
              </a:rPr>
              <a:t>  </a:t>
            </a:r>
            <a:r>
              <a:rPr lang="es-E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Bolas anti-estrés 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39552" y="4509120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Divertidas y agradables bolas anti-estrés, de diferentes colores con las que podrás entretenerte y relajarte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539552" y="566124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13774F"/>
                </a:solidFill>
                <a:latin typeface="Tempus Sans ITC" pitchFamily="82" charset="0"/>
              </a:rPr>
              <a:t>Precio: 1’50 euros (gastos de envío no incluidos)</a:t>
            </a:r>
            <a:endParaRPr lang="es-ES" dirty="0">
              <a:solidFill>
                <a:srgbClr val="13774F"/>
              </a:solidFill>
              <a:latin typeface="Tempus Sans ITC" pitchFamily="82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084168" y="6237312"/>
            <a:ext cx="385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Century Gothic" pitchFamily="34" charset="0"/>
              </a:rPr>
              <a:t>Ref. 0002</a:t>
            </a:r>
            <a:endParaRPr lang="es-ES" sz="1600" dirty="0">
              <a:latin typeface="Century Gothic" pitchFamily="34" charset="0"/>
            </a:endParaRPr>
          </a:p>
        </p:txBody>
      </p:sp>
      <p:pic>
        <p:nvPicPr>
          <p:cNvPr id="16" name="15 Imagen" descr="Sin títu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4005064"/>
            <a:ext cx="222885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980728" y="0"/>
            <a:ext cx="6400800" cy="1752600"/>
          </a:xfrm>
        </p:spPr>
        <p:txBody>
          <a:bodyPr/>
          <a:lstStyle/>
          <a:p>
            <a:r>
              <a:rPr lang="es-ES" sz="2800" dirty="0" smtClean="0">
                <a:solidFill>
                  <a:srgbClr val="003300"/>
                </a:solidFill>
                <a:latin typeface="Century Gothic" pitchFamily="34" charset="0"/>
              </a:rPr>
              <a:t>Muchtems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476672"/>
            <a:ext cx="3851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Century Gothic" pitchFamily="34" charset="0"/>
              </a:rPr>
              <a:t>Salesianos Deusto</a:t>
            </a:r>
            <a:endParaRPr lang="es-ES" sz="1400" dirty="0">
              <a:latin typeface="Century Gothic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644008" y="3068960"/>
            <a:ext cx="385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Century Gothic" pitchFamily="34" charset="0"/>
              </a:rPr>
              <a:t>Ref. 0003</a:t>
            </a:r>
            <a:endParaRPr lang="es-ES" sz="1600" dirty="0">
              <a:latin typeface="Century Gothic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11560" y="1484784"/>
            <a:ext cx="4824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+mj-lt"/>
              </a:rPr>
              <a:t>Estas populares fundas protegerán y adornarán  tu BlackBerry, al mismo tiempo que le darán un toque personal, ya que puedes elegir el estampado que desees.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611560" y="2780928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rgbClr val="13774F"/>
                </a:solidFill>
                <a:latin typeface="Tempus Sans ITC" pitchFamily="82" charset="0"/>
              </a:rPr>
              <a:t>Precio: 3’50 euros (gastos de envío no incluidos)</a:t>
            </a:r>
            <a:endParaRPr lang="es-ES" sz="2000" dirty="0">
              <a:solidFill>
                <a:srgbClr val="13774F"/>
              </a:solidFill>
              <a:latin typeface="Tempus Sans ITC" pitchFamily="82" charset="0"/>
            </a:endParaRPr>
          </a:p>
        </p:txBody>
      </p:sp>
      <p:cxnSp>
        <p:nvCxnSpPr>
          <p:cNvPr id="22" name="21 Conector recto"/>
          <p:cNvCxnSpPr/>
          <p:nvPr/>
        </p:nvCxnSpPr>
        <p:spPr>
          <a:xfrm>
            <a:off x="251520" y="3645024"/>
            <a:ext cx="8568952" cy="0"/>
          </a:xfrm>
          <a:prstGeom prst="line">
            <a:avLst/>
          </a:prstGeom>
          <a:ln>
            <a:solidFill>
              <a:srgbClr val="236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flipV="1">
            <a:off x="-1404664" y="3789040"/>
            <a:ext cx="576064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2195736" y="548680"/>
            <a:ext cx="6782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Fundas para blackberry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156176" y="1566251"/>
            <a:ext cx="2232248" cy="165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15 Rectángulo"/>
          <p:cNvSpPr/>
          <p:nvPr/>
        </p:nvSpPr>
        <p:spPr>
          <a:xfrm>
            <a:off x="0" y="3717032"/>
            <a:ext cx="5237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empus Sans ITC" pitchFamily="82" charset="0"/>
              </a:rPr>
              <a:t>  </a:t>
            </a:r>
            <a:r>
              <a:rPr lang="es-E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Cajas artesanales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95536" y="4653136"/>
            <a:ext cx="4752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/>
              <a:t>Coloridas y creativas cajas artesanales en las que podrás almacenar tus pendientes, caramelos, llaves o lo que quieras.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395536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 smtClean="0">
                <a:solidFill>
                  <a:srgbClr val="13774F"/>
                </a:solidFill>
                <a:latin typeface="Tempus Sans ITC" pitchFamily="82" charset="0"/>
              </a:rPr>
              <a:t>Precio: 2’00 euros (gastos de envío no incluidos)</a:t>
            </a:r>
            <a:endParaRPr lang="es-ES" dirty="0">
              <a:solidFill>
                <a:srgbClr val="13774F"/>
              </a:solidFill>
              <a:latin typeface="Tempus Sans ITC" pitchFamily="82" charset="0"/>
            </a:endParaRPr>
          </a:p>
        </p:txBody>
      </p:sp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724128" y="4078252"/>
            <a:ext cx="2520280" cy="18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22 CuadroTexto"/>
          <p:cNvSpPr txBox="1"/>
          <p:nvPr/>
        </p:nvSpPr>
        <p:spPr>
          <a:xfrm>
            <a:off x="5652120" y="6021288"/>
            <a:ext cx="385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Century Gothic" pitchFamily="34" charset="0"/>
              </a:rPr>
              <a:t>Ref. 0004</a:t>
            </a:r>
            <a:endParaRPr lang="es-ES" sz="16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980728" y="0"/>
            <a:ext cx="6400800" cy="1752600"/>
          </a:xfrm>
        </p:spPr>
        <p:txBody>
          <a:bodyPr/>
          <a:lstStyle/>
          <a:p>
            <a:r>
              <a:rPr lang="es-ES" dirty="0" smtClean="0">
                <a:solidFill>
                  <a:srgbClr val="003300"/>
                </a:solidFill>
                <a:latin typeface="Century Gothic" pitchFamily="34" charset="0"/>
              </a:rPr>
              <a:t>Muchtems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476672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entury Gothic" pitchFamily="34" charset="0"/>
              </a:rPr>
              <a:t>Salesianos Deusto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771800" y="2708920"/>
            <a:ext cx="385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Century Gothic" pitchFamily="34" charset="0"/>
              </a:rPr>
              <a:t>Ref. 0005</a:t>
            </a:r>
          </a:p>
          <a:p>
            <a:endParaRPr lang="es-ES" sz="1600" dirty="0" smtClean="0">
              <a:latin typeface="Century Gothic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131840" y="1268761"/>
            <a:ext cx="52920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+mj-lt"/>
              </a:rPr>
              <a:t>Pendientes colgantes </a:t>
            </a:r>
            <a:r>
              <a:rPr lang="es-ES" sz="2000" dirty="0" smtClean="0">
                <a:latin typeface="+mj-lt"/>
              </a:rPr>
              <a:t>y pulseras hechos </a:t>
            </a:r>
            <a:r>
              <a:rPr lang="es-ES" sz="2000" dirty="0" smtClean="0">
                <a:latin typeface="+mj-lt"/>
              </a:rPr>
              <a:t>cuidadosa y detalladamente a mano. Hay una gran diversidad de estilos con los que mejorarás tu aspecto.</a:t>
            </a:r>
          </a:p>
          <a:p>
            <a:pPr algn="ctr"/>
            <a:endParaRPr lang="es-ES" sz="2400" dirty="0">
              <a:latin typeface="Tempus Sans ITC" pitchFamily="82" charset="0"/>
            </a:endParaRPr>
          </a:p>
          <a:p>
            <a:pPr algn="ctr"/>
            <a:endParaRPr lang="es-ES" sz="2400" dirty="0" smtClean="0">
              <a:latin typeface="Tempus Sans ITC" pitchFamily="82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13774F"/>
                </a:solidFill>
                <a:latin typeface="Tempus Sans ITC" pitchFamily="82" charset="0"/>
              </a:rPr>
              <a:t>Precio: 2’00 euros (gastos de envío no incluidos</a:t>
            </a:r>
            <a:r>
              <a:rPr lang="es-ES" dirty="0" smtClean="0">
                <a:solidFill>
                  <a:srgbClr val="13774F"/>
                </a:solidFill>
                <a:latin typeface="Tempus Sans ITC" pitchFamily="82" charset="0"/>
              </a:rPr>
              <a:t>) (pendientes)</a:t>
            </a:r>
            <a:endParaRPr lang="es-ES" dirty="0">
              <a:solidFill>
                <a:srgbClr val="13774F"/>
              </a:solidFill>
              <a:latin typeface="Tempus Sans ITC" pitchFamily="82" charset="0"/>
            </a:endParaRPr>
          </a:p>
        </p:txBody>
      </p:sp>
      <p:cxnSp>
        <p:nvCxnSpPr>
          <p:cNvPr id="22" name="21 Conector recto"/>
          <p:cNvCxnSpPr/>
          <p:nvPr/>
        </p:nvCxnSpPr>
        <p:spPr>
          <a:xfrm>
            <a:off x="0" y="4005064"/>
            <a:ext cx="8712968" cy="0"/>
          </a:xfrm>
          <a:prstGeom prst="line">
            <a:avLst/>
          </a:prstGeom>
          <a:ln>
            <a:solidFill>
              <a:srgbClr val="236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flipV="1">
            <a:off x="-1404664" y="3789040"/>
            <a:ext cx="576064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2843808" y="0"/>
            <a:ext cx="614463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empus Sans ITC" pitchFamily="82" charset="0"/>
              </a:rPr>
              <a:t>Pendientes </a:t>
            </a:r>
            <a:r>
              <a:rPr lang="es-E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empus Sans ITC" pitchFamily="82" charset="0"/>
              </a:rPr>
              <a:t> </a:t>
            </a:r>
          </a:p>
          <a:p>
            <a:pPr algn="ctr"/>
            <a:r>
              <a:rPr lang="es-E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empus Sans ITC" pitchFamily="82" charset="0"/>
              </a:rPr>
              <a:t>y pulseras hechos </a:t>
            </a:r>
            <a:r>
              <a:rPr lang="es-E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empus Sans ITC" pitchFamily="82" charset="0"/>
              </a:rPr>
              <a:t>a mano</a:t>
            </a:r>
            <a:endParaRPr lang="es-E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empus Sans ITC" pitchFamily="82" charset="0"/>
            </a:endParaRPr>
          </a:p>
        </p:txBody>
      </p:sp>
      <p:pic>
        <p:nvPicPr>
          <p:cNvPr id="18434" name="Picture 2" descr="C:\Users\chusy\Desktop\jejeje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72659" y="1124744"/>
            <a:ext cx="2397187" cy="2047991"/>
          </a:xfrm>
          <a:prstGeom prst="rect">
            <a:avLst/>
          </a:prstGeom>
          <a:noFill/>
        </p:spPr>
      </p:pic>
      <p:sp>
        <p:nvSpPr>
          <p:cNvPr id="17" name="16 Rectángulo"/>
          <p:cNvSpPr/>
          <p:nvPr/>
        </p:nvSpPr>
        <p:spPr>
          <a:xfrm>
            <a:off x="4067944" y="4077072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empus Sans ITC" pitchFamily="82" charset="0"/>
              </a:rPr>
              <a:t>Palestinos</a:t>
            </a:r>
            <a:endParaRPr lang="es-E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851920" y="5013176"/>
            <a:ext cx="475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Coloridos y combinables palestinos con los que te resguardarás del frio y  podrás dar a tu look un aspecto casual y desenfadado.</a:t>
            </a:r>
            <a:endParaRPr lang="es-ES" sz="2000" dirty="0"/>
          </a:p>
          <a:p>
            <a:pPr algn="ctr"/>
            <a:endParaRPr lang="es-ES" sz="2400" dirty="0" smtClean="0">
              <a:latin typeface="Tempus Sans ITC" pitchFamily="82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3568" y="4149080"/>
            <a:ext cx="2942591" cy="216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CuadroTexto"/>
          <p:cNvSpPr txBox="1"/>
          <p:nvPr/>
        </p:nvSpPr>
        <p:spPr>
          <a:xfrm>
            <a:off x="3923928" y="594928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13774F"/>
                </a:solidFill>
                <a:latin typeface="Tempus Sans ITC" pitchFamily="82" charset="0"/>
              </a:rPr>
              <a:t>Precio: 3’00 euros (gastos de envío no incluidos)</a:t>
            </a:r>
            <a:endParaRPr lang="es-ES" dirty="0">
              <a:solidFill>
                <a:srgbClr val="13774F"/>
              </a:solidFill>
              <a:latin typeface="Tempus Sans ITC" pitchFamily="82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539552" y="6309320"/>
            <a:ext cx="385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Century Gothic" pitchFamily="34" charset="0"/>
              </a:rPr>
              <a:t>Ref. </a:t>
            </a:r>
            <a:r>
              <a:rPr lang="es-ES" sz="1600" dirty="0" smtClean="0">
                <a:latin typeface="Century Gothic" pitchFamily="34" charset="0"/>
              </a:rPr>
              <a:t>0008</a:t>
            </a:r>
            <a:endParaRPr lang="es-ES" sz="1600" dirty="0">
              <a:latin typeface="Century Gothic" pitchFamily="34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716016" y="2276872"/>
            <a:ext cx="1872208" cy="146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17 Rectángulo"/>
          <p:cNvSpPr/>
          <p:nvPr/>
        </p:nvSpPr>
        <p:spPr>
          <a:xfrm>
            <a:off x="6660232" y="2276872"/>
            <a:ext cx="2483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rgbClr val="13774F"/>
                </a:solidFill>
                <a:latin typeface="Tempus Sans ITC" pitchFamily="82" charset="0"/>
              </a:rPr>
              <a:t>Precio: 2’00 euros (gastos de envío no incluidos) (</a:t>
            </a:r>
            <a:r>
              <a:rPr lang="es-ES" dirty="0" smtClean="0">
                <a:solidFill>
                  <a:srgbClr val="13774F"/>
                </a:solidFill>
                <a:latin typeface="Tempus Sans ITC" pitchFamily="82" charset="0"/>
              </a:rPr>
              <a:t>pulseras)</a:t>
            </a:r>
            <a:endParaRPr lang="es-ES" dirty="0">
              <a:solidFill>
                <a:srgbClr val="13774F"/>
              </a:solidFill>
              <a:latin typeface="Tempus Sans ITC" pitchFamily="82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804248" y="3356992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latin typeface="Century Gothic" pitchFamily="34" charset="0"/>
              </a:rPr>
              <a:t>Ref. 0007</a:t>
            </a:r>
            <a:endParaRPr lang="es-E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980728" y="0"/>
            <a:ext cx="6400800" cy="1752600"/>
          </a:xfrm>
        </p:spPr>
        <p:txBody>
          <a:bodyPr/>
          <a:lstStyle/>
          <a:p>
            <a:r>
              <a:rPr lang="es-ES" sz="2800" dirty="0" smtClean="0">
                <a:solidFill>
                  <a:srgbClr val="003300"/>
                </a:solidFill>
                <a:latin typeface="Century Gothic" pitchFamily="34" charset="0"/>
              </a:rPr>
              <a:t>Muchtems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476672"/>
            <a:ext cx="385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Century Gothic" pitchFamily="34" charset="0"/>
              </a:rPr>
              <a:t>Salesianos Deusto</a:t>
            </a:r>
            <a:endParaRPr lang="es-ES" sz="1600" dirty="0">
              <a:latin typeface="Century Gothic" pitchFamily="34" charset="0"/>
            </a:endParaRPr>
          </a:p>
        </p:txBody>
      </p:sp>
      <p:cxnSp>
        <p:nvCxnSpPr>
          <p:cNvPr id="31" name="30 Conector recto de flecha"/>
          <p:cNvCxnSpPr/>
          <p:nvPr/>
        </p:nvCxnSpPr>
        <p:spPr>
          <a:xfrm flipV="1">
            <a:off x="-1404664" y="3789040"/>
            <a:ext cx="576064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23528" y="4437112"/>
            <a:ext cx="842493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El dinero que recaudemos será destinado a una ONG de apoyo a la investigación del cáncer. Esta idea surgió a partir del relato que nos contaron nuestros compañeros sobre las experiencias cercanas que han sufrido con esta enfermedad, tan próxima a sus familias y a sus seres queridos. Así pues creemos relevante insistir en que este dinero será correspondido por una ONG de la cual esperamos y tenemos la certeza de que será una buena opción y traerá consigo las sonrisas de miles de personas, gracias a vuestra ayuda.</a:t>
            </a:r>
          </a:p>
          <a:p>
            <a:pPr algn="just"/>
            <a:endParaRPr lang="es-ES" sz="2400" dirty="0">
              <a:solidFill>
                <a:srgbClr val="13774F"/>
              </a:solidFill>
            </a:endParaRPr>
          </a:p>
          <a:p>
            <a:pPr algn="just"/>
            <a:endParaRPr lang="es-ES" sz="2400" dirty="0">
              <a:solidFill>
                <a:srgbClr val="13774F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1835696" y="3861048"/>
            <a:ext cx="47525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Tempus Sans ITC" pitchFamily="82" charset="0"/>
              </a:rPr>
              <a:t>Nota informativa </a:t>
            </a:r>
            <a:endParaRPr lang="es-ES" sz="3200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/>
              </a:solidFill>
              <a:latin typeface="Tempus Sans ITC" pitchFamily="8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115616" y="836712"/>
            <a:ext cx="64828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empus Sans ITC" pitchFamily="82" charset="0"/>
              </a:rPr>
              <a:t>Imperdibles personalizados</a:t>
            </a:r>
            <a:endParaRPr lang="es-E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5536" y="1700808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Bonitos </a:t>
            </a:r>
            <a:r>
              <a:rPr lang="es-ES" sz="2000" dirty="0" smtClean="0"/>
              <a:t>y variados imperdibles para dar un toque personal a tu ropa o complementos.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11560" y="278092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13774F"/>
                </a:solidFill>
                <a:latin typeface="Tempus Sans ITC" pitchFamily="82" charset="0"/>
              </a:rPr>
              <a:t>Precio: 1’00 euros (gastos de envío no incluidos)</a:t>
            </a:r>
            <a:endParaRPr lang="es-ES" dirty="0">
              <a:solidFill>
                <a:srgbClr val="13774F"/>
              </a:solidFill>
              <a:latin typeface="Tempus Sans ITC" pitchFamily="82" charset="0"/>
            </a:endParaRPr>
          </a:p>
        </p:txBody>
      </p:sp>
      <p:pic>
        <p:nvPicPr>
          <p:cNvPr id="10" name="9 Imagen" descr="Sin títu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628800"/>
            <a:ext cx="2664296" cy="1991402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7020272" y="3789040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latin typeface="Century Gothic" pitchFamily="34" charset="0"/>
              </a:rPr>
              <a:t>Ref. </a:t>
            </a:r>
            <a:r>
              <a:rPr lang="es-ES" dirty="0" smtClean="0">
                <a:latin typeface="Century Gothic" pitchFamily="34" charset="0"/>
              </a:rPr>
              <a:t>0009</a:t>
            </a:r>
            <a:endParaRPr lang="es-E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808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808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402</Words>
  <Application>Microsoft Office PowerPoint</Application>
  <PresentationFormat>Presentación en pantalla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 </vt:lpstr>
      <vt:lpstr>Diapositiva 2</vt:lpstr>
      <vt:lpstr>Diapositiva 3</vt:lpstr>
      <vt:lpstr>Diapositiva 4</vt:lpstr>
      <vt:lpstr>Diapositiva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chusy</dc:creator>
  <cp:lastModifiedBy>Maider</cp:lastModifiedBy>
  <cp:revision>33</cp:revision>
  <dcterms:created xsi:type="dcterms:W3CDTF">2012-01-30T13:50:50Z</dcterms:created>
  <dcterms:modified xsi:type="dcterms:W3CDTF">2012-02-05T20:23:58Z</dcterms:modified>
</cp:coreProperties>
</file>