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FEC79B-2F60-4A53-A4AD-F1B63DA34A51}" type="datetimeFigureOut">
              <a:rPr lang="es-EC" smtClean="0"/>
              <a:t>16/01/2011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8BDF9E-DE22-46D5-893B-BF87536BF71D}" type="slidenum">
              <a:rPr lang="es-EC" smtClean="0"/>
              <a:t>‹Nº›</a:t>
            </a:fld>
            <a:endParaRPr lang="es-EC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1285852" y="3071810"/>
            <a:ext cx="6286544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1107257" y="3250405"/>
            <a:ext cx="35719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rot="5400000">
            <a:off x="7394595" y="3249611"/>
            <a:ext cx="35719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251323" y="3249611"/>
            <a:ext cx="35719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285720" y="3286124"/>
            <a:ext cx="2000264" cy="857256"/>
          </a:xfrm>
          <a:prstGeom prst="roundRect">
            <a:avLst>
              <a:gd name="adj" fmla="val 228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DEPARTAMENTO DE      PRODUCCIÓN</a:t>
            </a:r>
            <a:r>
              <a:rPr lang="es-EC" dirty="0" smtClean="0"/>
              <a:t> </a:t>
            </a:r>
            <a:endParaRPr lang="es-EC" dirty="0"/>
          </a:p>
        </p:txBody>
      </p:sp>
      <p:sp>
        <p:nvSpPr>
          <p:cNvPr id="9" name="8 Rectángulo redondeado"/>
          <p:cNvSpPr/>
          <p:nvPr/>
        </p:nvSpPr>
        <p:spPr>
          <a:xfrm>
            <a:off x="3428992" y="3286124"/>
            <a:ext cx="2000264" cy="857256"/>
          </a:xfrm>
          <a:prstGeom prst="roundRect">
            <a:avLst>
              <a:gd name="adj" fmla="val 228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DEPARTAMENTO DE       MARKETING</a:t>
            </a:r>
            <a:endParaRPr lang="es-EC" sz="16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572264" y="3286124"/>
            <a:ext cx="2000264" cy="857256"/>
          </a:xfrm>
          <a:prstGeom prst="roundRect">
            <a:avLst>
              <a:gd name="adj" fmla="val 228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DEPARTAMENTO DE CONTABILIDAD</a:t>
            </a:r>
            <a:endParaRPr lang="es-EC" sz="1600" dirty="0"/>
          </a:p>
        </p:txBody>
      </p:sp>
      <p:cxnSp>
        <p:nvCxnSpPr>
          <p:cNvPr id="11" name="10 Conector recto"/>
          <p:cNvCxnSpPr/>
          <p:nvPr/>
        </p:nvCxnSpPr>
        <p:spPr>
          <a:xfrm rot="5400000">
            <a:off x="1108051" y="4321975"/>
            <a:ext cx="35719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7395389" y="4321181"/>
            <a:ext cx="35719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4252117" y="4321181"/>
            <a:ext cx="357190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285720" y="5143512"/>
            <a:ext cx="2000264" cy="1000132"/>
          </a:xfrm>
          <a:prstGeom prst="roundRect">
            <a:avLst>
              <a:gd name="adj" fmla="val 228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s-EC" sz="1600" dirty="0" smtClean="0"/>
              <a:t>Milena </a:t>
            </a:r>
            <a:r>
              <a:rPr lang="es-EC" sz="1600" dirty="0" smtClean="0"/>
              <a:t>Itás</a:t>
            </a:r>
          </a:p>
          <a:p>
            <a:pPr algn="ctr">
              <a:buFont typeface="Wingdings" pitchFamily="2" charset="2"/>
              <a:buChar char="v"/>
            </a:pPr>
            <a:r>
              <a:rPr lang="es-EC" sz="1600" dirty="0" smtClean="0"/>
              <a:t>Lady Imbacuán  </a:t>
            </a:r>
            <a:endParaRPr lang="es-EC" sz="16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3428992" y="5143512"/>
            <a:ext cx="2000264" cy="1000132"/>
          </a:xfrm>
          <a:prstGeom prst="roundRect">
            <a:avLst>
              <a:gd name="adj" fmla="val 228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es-EC" sz="1600" dirty="0" smtClean="0"/>
              <a:t>Paola </a:t>
            </a:r>
            <a:r>
              <a:rPr lang="es-EC" sz="1600" dirty="0" smtClean="0"/>
              <a:t>Ramírez</a:t>
            </a:r>
            <a:endParaRPr lang="es-EC" sz="16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643042" y="1428736"/>
            <a:ext cx="2143140" cy="714380"/>
          </a:xfrm>
          <a:prstGeom prst="roundRect">
            <a:avLst>
              <a:gd name="adj" fmla="val 228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CONSEJO RECTOR</a:t>
            </a:r>
            <a:endParaRPr lang="es-EC" dirty="0"/>
          </a:p>
        </p:txBody>
      </p:sp>
      <p:cxnSp>
        <p:nvCxnSpPr>
          <p:cNvPr id="18" name="17 Conector recto"/>
          <p:cNvCxnSpPr/>
          <p:nvPr/>
        </p:nvCxnSpPr>
        <p:spPr>
          <a:xfrm rot="5400000">
            <a:off x="2249471" y="2607463"/>
            <a:ext cx="928694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18 Abrir llave"/>
          <p:cNvSpPr/>
          <p:nvPr/>
        </p:nvSpPr>
        <p:spPr>
          <a:xfrm>
            <a:off x="3857620" y="714356"/>
            <a:ext cx="357190" cy="1928826"/>
          </a:xfrm>
          <a:prstGeom prst="lef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4286248" y="1071546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PRESIDENTA: Josseline Higuera</a:t>
            </a:r>
          </a:p>
          <a:p>
            <a:endParaRPr lang="es-ES" dirty="0" smtClean="0"/>
          </a:p>
          <a:p>
            <a:r>
              <a:rPr lang="es-ES" dirty="0" smtClean="0"/>
              <a:t>SECRETARIA: Damaris  Morillo</a:t>
            </a:r>
          </a:p>
          <a:p>
            <a:endParaRPr lang="es-ES" dirty="0" smtClean="0"/>
          </a:p>
          <a:p>
            <a:r>
              <a:rPr lang="es-ES" dirty="0" smtClean="0"/>
              <a:t>INTERVENTORA: Daniela Rosero</a:t>
            </a:r>
            <a:endParaRPr lang="es-ES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357158" y="4357694"/>
            <a:ext cx="1857388" cy="5715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 Maritza Chulde</a:t>
            </a:r>
          </a:p>
          <a:p>
            <a:pPr algn="ctr"/>
            <a:endParaRPr lang="es-EC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3500430" y="4357694"/>
            <a:ext cx="1857388" cy="5715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 Mónica Mallamas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6643702" y="4357694"/>
            <a:ext cx="1857388" cy="5715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 smtClean="0"/>
          </a:p>
          <a:p>
            <a:pPr algn="ctr"/>
            <a:r>
              <a:rPr lang="es-EC" dirty="0" smtClean="0"/>
              <a:t>Viviana Irua</a:t>
            </a:r>
          </a:p>
          <a:p>
            <a:pPr algn="ctr"/>
            <a:endParaRPr lang="es-EC" dirty="0"/>
          </a:p>
        </p:txBody>
      </p:sp>
      <p:cxnSp>
        <p:nvCxnSpPr>
          <p:cNvPr id="25" name="24 Conector recto"/>
          <p:cNvCxnSpPr>
            <a:stCxn id="23" idx="2"/>
            <a:endCxn id="15" idx="0"/>
          </p:cNvCxnSpPr>
          <p:nvPr/>
        </p:nvCxnSpPr>
        <p:spPr>
          <a:xfrm rot="5400000">
            <a:off x="4321967" y="5036355"/>
            <a:ext cx="214314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5400000">
            <a:off x="1179489" y="5035561"/>
            <a:ext cx="214314" cy="15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37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2011-01-17T02:54:54Z</dcterms:created>
  <dcterms:modified xsi:type="dcterms:W3CDTF">2011-01-17T03:05:48Z</dcterms:modified>
</cp:coreProperties>
</file>