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10" r:id="rId2"/>
  </p:sldMasterIdLst>
  <p:notesMasterIdLst>
    <p:notesMasterId r:id="rId32"/>
  </p:notesMasterIdLst>
  <p:sldIdLst>
    <p:sldId id="259" r:id="rId3"/>
    <p:sldId id="290" r:id="rId4"/>
    <p:sldId id="261" r:id="rId5"/>
    <p:sldId id="264" r:id="rId6"/>
    <p:sldId id="265" r:id="rId7"/>
    <p:sldId id="266" r:id="rId8"/>
    <p:sldId id="268" r:id="rId9"/>
    <p:sldId id="289" r:id="rId10"/>
    <p:sldId id="282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7" r:id="rId19"/>
    <p:sldId id="283" r:id="rId20"/>
    <p:sldId id="269" r:id="rId21"/>
    <p:sldId id="277" r:id="rId22"/>
    <p:sldId id="284" r:id="rId23"/>
    <p:sldId id="285" r:id="rId24"/>
    <p:sldId id="286" r:id="rId25"/>
    <p:sldId id="278" r:id="rId26"/>
    <p:sldId id="279" r:id="rId27"/>
    <p:sldId id="280" r:id="rId28"/>
    <p:sldId id="281" r:id="rId29"/>
    <p:sldId id="288" r:id="rId30"/>
    <p:sldId id="287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2F200"/>
    <a:srgbClr val="FFFF00"/>
    <a:srgbClr val="FFFF99"/>
    <a:srgbClr val="FFFFFF"/>
    <a:srgbClr val="000000"/>
    <a:srgbClr val="A5C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57" autoAdjust="0"/>
  </p:normalViewPr>
  <p:slideViewPr>
    <p:cSldViewPr>
      <p:cViewPr>
        <p:scale>
          <a:sx n="75" d="100"/>
          <a:sy n="75" d="100"/>
        </p:scale>
        <p:origin x="-75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4FDB1A-B62A-4553-AE39-C3EF4575273A}" type="datetimeFigureOut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7EF011-06D8-42EE-ACFF-571BB4CDCAF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E558A-6ED2-4ECC-AAD5-8C47DA2A8F28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2457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7B74B-43B3-446D-A5D8-68CE45D9AC09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2662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E0BAB-7A0A-4F4D-9820-507A1914F809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3686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2FB2E-DCB4-4553-9E71-998B3BCCD6AA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4096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45B61F-A23A-4876-8FE6-946841C3381A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4301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29B17-DE85-4978-BF75-030A233A7649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4505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CE631-161F-45EB-B79E-EC9496EA61A2}" type="slidenum">
              <a:rPr lang="es-ES"/>
              <a:pPr>
                <a:defRPr/>
              </a:pPr>
              <a:t>28</a:t>
            </a:fld>
            <a:endParaRPr lang="es-ES"/>
          </a:p>
        </p:txBody>
      </p:sp>
      <p:sp>
        <p:nvSpPr>
          <p:cNvPr id="5120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C1B276-844D-4E79-983E-B186B5F52AD7}" type="slidenum">
              <a:rPr lang="es-ES"/>
              <a:pPr>
                <a:defRPr/>
              </a:pPr>
              <a:t>29</a:t>
            </a:fld>
            <a:endParaRPr lang="es-ES"/>
          </a:p>
        </p:txBody>
      </p:sp>
      <p:sp>
        <p:nvSpPr>
          <p:cNvPr id="5325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98F0-2635-4A57-8C93-D30962B2DCCF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253B-C8BB-4043-A515-FDDE626E45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E804-8F13-4ACA-88C8-4A427ACF0C1B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2C9A-CD96-4981-9E11-31D1C88755D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5233-E7CB-48C1-9670-BC7C3B0D668E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4393-6B6D-4450-8F84-889C8B51FF4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49DE-71C3-4DAA-8158-85CC70E0BADE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19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65F4-B978-4FF6-84F5-9A14266F234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20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61AA-7528-47C8-B3E4-2BEDE9B9A2D6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4B19-9811-4BEC-92FF-00F90B45622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83BC-5520-4078-BB46-2C23462C7578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B1D1-0F4C-4367-A36A-27200F22654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D22F-49F4-4CE2-B649-44D3F04B27BA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2883-CC05-4163-B7D0-72A37FF7FDF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F77D-81F2-4F0C-AA53-BFA06A8ED520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899D-F19C-42F3-897E-D8CCF2BA3B5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EAC3-5998-4164-B0B5-2C359EFF8366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D506-8FB6-454C-A609-AD71189BE86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95A4-EF63-4516-BFAD-B27813116B2E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B97B-4CF1-4CBA-8C8C-1C53349674B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1D24-8282-4AAE-B69A-BA0F8C83612D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D940-A1CE-4702-872F-A782C43DF35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2DC4-A357-4E85-8268-CAB7F195EA9C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F76E-CB01-4986-820C-8238A5BAFF9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C941FD-47CA-45A2-824B-A5EB95C92608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0F9AB8-EF54-4777-BDBC-B7FFA652DDA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0" r:id="rId3"/>
    <p:sldLayoutId id="2147483819" r:id="rId4"/>
    <p:sldLayoutId id="2147483818" r:id="rId5"/>
    <p:sldLayoutId id="2147483817" r:id="rId6"/>
    <p:sldLayoutId id="2147483816" r:id="rId7"/>
    <p:sldLayoutId id="2147483815" r:id="rId8"/>
    <p:sldLayoutId id="2147483814" r:id="rId9"/>
    <p:sldLayoutId id="2147483813" r:id="rId10"/>
    <p:sldLayoutId id="2147483812" r:id="rId11"/>
  </p:sldLayoutIdLst>
  <p:transition spd="slow">
    <p:strips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315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16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2F57B1-C580-48F7-BB2D-F5F6AAC34DCA}" type="datetime1">
              <a:rPr lang="es-ES"/>
              <a:pPr>
                <a:defRPr/>
              </a:pPr>
              <a:t>14/04/2011</a:t>
            </a:fld>
            <a:endParaRPr lang="es-ES" dirty="0"/>
          </a:p>
        </p:txBody>
      </p:sp>
      <p:sp>
        <p:nvSpPr>
          <p:cNvPr id="25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6CB157-BAAB-426A-9B93-4859423DAB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26" name="20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ransition spd="slow"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143875" y="5786438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167CF1C-4636-437A-8429-B6161227295F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3518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400" b="1">
                <a:solidFill>
                  <a:srgbClr val="A50021"/>
                </a:solidFill>
                <a:latin typeface="Colonna MT" pitchFamily="82" charset="0"/>
              </a:rPr>
              <a:t>COOPERATIVA LA DESPENSA DE LA</a:t>
            </a:r>
            <a:r>
              <a:rPr lang="es-ES_tradnl" sz="4400" b="1">
                <a:solidFill>
                  <a:srgbClr val="A50021"/>
                </a:solidFill>
              </a:rPr>
              <a:t> </a:t>
            </a:r>
            <a:r>
              <a:rPr lang="es-ES_tradnl" sz="4400" b="1">
                <a:solidFill>
                  <a:srgbClr val="A50021"/>
                </a:solidFill>
                <a:latin typeface="Colonna MT" pitchFamily="82" charset="0"/>
              </a:rPr>
              <a:t>LABORAL</a:t>
            </a:r>
          </a:p>
        </p:txBody>
      </p:sp>
      <p:pic>
        <p:nvPicPr>
          <p:cNvPr id="16387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714500"/>
            <a:ext cx="44291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5 Marcador de número de diapositiva"/>
          <p:cNvSpPr txBox="1">
            <a:spLocks noGrp="1"/>
          </p:cNvSpPr>
          <p:nvPr/>
        </p:nvSpPr>
        <p:spPr bwMode="auto">
          <a:xfrm>
            <a:off x="8143875" y="5786438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BC36C7E-0BFE-43CF-9870-FA921F172B30}" type="slidenum">
              <a:rPr lang="es-ES" sz="1400" b="1">
                <a:solidFill>
                  <a:srgbClr val="FFFFFF"/>
                </a:solidFill>
              </a:rPr>
              <a:pPr algn="ctr"/>
              <a:t>10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7651" name="11 CuadroTexto"/>
          <p:cNvSpPr txBox="1">
            <a:spLocks noChangeArrowheads="1"/>
          </p:cNvSpPr>
          <p:nvPr/>
        </p:nvSpPr>
        <p:spPr bwMode="auto">
          <a:xfrm>
            <a:off x="214313" y="142875"/>
            <a:ext cx="5799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24581" name="12 CuadroTexto"/>
          <p:cNvSpPr txBox="1">
            <a:spLocks noChangeArrowheads="1"/>
          </p:cNvSpPr>
          <p:nvPr/>
        </p:nvSpPr>
        <p:spPr bwMode="auto">
          <a:xfrm>
            <a:off x="1643063" y="642938"/>
            <a:ext cx="5286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Nuestros </a:t>
            </a:r>
            <a:r>
              <a:rPr lang="es-ES" sz="4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Dulces</a:t>
            </a:r>
          </a:p>
        </p:txBody>
      </p:sp>
      <p:pic>
        <p:nvPicPr>
          <p:cNvPr id="27653" name="Picture 8" descr="CHOCOLATE 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8"/>
            <a:ext cx="3230563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NUE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857625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PIRULET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714625"/>
            <a:ext cx="28225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fardelej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2500313"/>
            <a:ext cx="2266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0" y="1285875"/>
            <a:ext cx="7215188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Son productos, hechos de forma artesanal y tradicional.</a:t>
            </a:r>
            <a:br>
              <a:rPr lang="es-ES" sz="1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Están elaborados con materias primas de primera calidad, </a:t>
            </a:r>
          </a:p>
          <a:p>
            <a:pPr algn="ctr">
              <a:defRPr/>
            </a:pP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ingredientes 100% naturales.</a:t>
            </a:r>
            <a:endParaRPr lang="es-ES" sz="16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7658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02C34EA-BE07-44EE-BCCC-2E18BE3897AD}" type="slidenum">
              <a:rPr lang="es-ES" sz="1400" b="1">
                <a:solidFill>
                  <a:srgbClr val="FFFFFF"/>
                </a:solidFill>
              </a:rPr>
              <a:pPr algn="ctr"/>
              <a:t>11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8675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0150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28676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REFERENCIA:12</a:t>
            </a: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NETO:200g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UNIDAD:2.70€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Chocolate con leche 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PEÑAQUEL.</a:t>
            </a:r>
          </a:p>
        </p:txBody>
      </p:sp>
      <p:pic>
        <p:nvPicPr>
          <p:cNvPr id="28678" name="Picture 11" descr="CHOCOLATE 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286000"/>
            <a:ext cx="436086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2185C12-474A-49BA-ABA0-D375D3CFD17A}" type="slidenum">
              <a:rPr lang="es-ES" sz="1400" b="1">
                <a:solidFill>
                  <a:srgbClr val="FFFFFF"/>
                </a:solidFill>
              </a:rPr>
              <a:pPr algn="ctr"/>
              <a:t>12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9699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302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29700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REFERENCIA:13</a:t>
            </a: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NETO:100g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UNIDAD:2.10€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Chocolate 70% cacao 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PEÑAQUEL.</a:t>
            </a:r>
          </a:p>
        </p:txBody>
      </p:sp>
      <p:pic>
        <p:nvPicPr>
          <p:cNvPr id="29702" name="Picture 9" descr="CHOCOLATE 100 NE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276475"/>
            <a:ext cx="38877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0527A3B7-7AD2-4EB1-8674-D5CA42E0373F}" type="slidenum">
              <a:rPr lang="es-ES" sz="1400" b="1">
                <a:solidFill>
                  <a:srgbClr val="FFFFFF"/>
                </a:solidFill>
              </a:rPr>
              <a:pPr algn="ctr"/>
              <a:t>13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0723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0150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30724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REFERENCIA:14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UNIDAD:1.05 €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Piruetas de Chocolate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PEÑAQUEL.</a:t>
            </a:r>
          </a:p>
        </p:txBody>
      </p:sp>
      <p:pic>
        <p:nvPicPr>
          <p:cNvPr id="30726" name="Picture 9" descr="PIRUL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76475"/>
            <a:ext cx="42481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08BCC71D-0D46-4E93-BB87-C988B3A7F3A7}" type="slidenum">
              <a:rPr lang="es-ES" sz="1400" b="1">
                <a:solidFill>
                  <a:srgbClr val="FFFFFF"/>
                </a:solidFill>
              </a:rPr>
              <a:pPr algn="ctr"/>
              <a:t>14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1747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230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31748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REFERENCIA:15</a:t>
            </a: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PESO: 100 g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UNIDAD:1.80 €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Almendras garrapiñadas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PEÑAQUEL.</a:t>
            </a:r>
          </a:p>
        </p:txBody>
      </p:sp>
      <p:pic>
        <p:nvPicPr>
          <p:cNvPr id="31750" name="Picture 10" descr="ALMEND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989138"/>
            <a:ext cx="38163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0621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87814A0-F02E-4A40-8154-ED1C3B76F1F6}" type="slidenum">
              <a:rPr lang="es-ES" sz="1400" b="1">
                <a:solidFill>
                  <a:srgbClr val="FFFFFF"/>
                </a:solidFill>
              </a:rPr>
              <a:pPr algn="ctr"/>
              <a:t>15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2771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446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32772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REFERENCIA:16</a:t>
            </a: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PESO: 80 g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UNIDAD:2 €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Nueces caramelizadas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PEÑAQUEL.</a:t>
            </a:r>
          </a:p>
        </p:txBody>
      </p:sp>
      <p:pic>
        <p:nvPicPr>
          <p:cNvPr id="32774" name="Picture 9" descr="NUE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916113"/>
            <a:ext cx="41767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7980D9F-4D2E-4BC6-A450-A749C2554B9D}" type="slidenum">
              <a:rPr lang="es-ES" sz="1400" b="1">
                <a:solidFill>
                  <a:srgbClr val="FFFFFF"/>
                </a:solidFill>
              </a:rPr>
              <a:pPr algn="ctr"/>
              <a:t>16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3795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5870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33796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REFERENCIA:17</a:t>
            </a: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UNIDADES : 6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CAJA :3.50 €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Fardelejos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LA QUELEÑA.</a:t>
            </a:r>
          </a:p>
        </p:txBody>
      </p:sp>
      <p:pic>
        <p:nvPicPr>
          <p:cNvPr id="33798" name="Picture 9" descr="fardelej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492375"/>
            <a:ext cx="53149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143875" y="5786438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78C8407-E653-4D22-ADC7-58545D15C811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4819" name="11 CuadroTexto"/>
          <p:cNvSpPr txBox="1">
            <a:spLocks noChangeArrowheads="1"/>
          </p:cNvSpPr>
          <p:nvPr/>
        </p:nvSpPr>
        <p:spPr bwMode="auto">
          <a:xfrm>
            <a:off x="285750" y="214313"/>
            <a:ext cx="6734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85750" y="4786313"/>
            <a:ext cx="7572375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Nuestros Embutidos y Patés.</a:t>
            </a:r>
          </a:p>
          <a:p>
            <a:pPr algn="ctr">
              <a:defRPr/>
            </a:pP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La propiedad más importante de este nuevo embutido es que contiene ácidos grasos Omega3 y todo ello manteniendo el sabor tradicional de siempre. Es decir, hemos conseguido un embutido más sano. </a:t>
            </a:r>
          </a:p>
          <a:p>
            <a:pPr algn="ctr">
              <a:defRPr/>
            </a:pP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El paté es un producto típico de nuestra tierra y está hecho artesanalmente.</a:t>
            </a:r>
            <a:endParaRPr lang="es-ES" sz="3600" dirty="0"/>
          </a:p>
        </p:txBody>
      </p:sp>
      <p:pic>
        <p:nvPicPr>
          <p:cNvPr id="34821" name="Picture 8" descr="file:///G:/TODO%20PARA%20EL%20CATÁLOGO/EMBUTIDOS/big-es-1242631487_fotoscatalogoembutido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1357313"/>
            <a:ext cx="3784600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9" descr="P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286000"/>
            <a:ext cx="4652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s-ES" smtClean="0"/>
              <a:t>25/03/11</a:t>
            </a:r>
          </a:p>
        </p:txBody>
      </p:sp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es-ES">
                <a:solidFill>
                  <a:srgbClr val="73D6FD"/>
                </a:solidFill>
                <a:latin typeface="Century Schoolbook" pitchFamily="18" charset="0"/>
              </a:rPr>
              <a:t>18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85750" y="214313"/>
            <a:ext cx="6143625" cy="9159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Sociedad Cooperativa La Despensa de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I.E.S.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Lardero (La Rioja)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785938"/>
            <a:ext cx="4140200" cy="258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REFERENCIA: </a:t>
            </a:r>
          </a:p>
          <a:p>
            <a:pPr lvl="1">
              <a:lnSpc>
                <a:spcPct val="95000"/>
              </a:lnSpc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Chorizo: 18</a:t>
            </a:r>
          </a:p>
          <a:p>
            <a:pPr lvl="1">
              <a:lnSpc>
                <a:spcPct val="95000"/>
              </a:lnSpc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Salchichón: 19</a:t>
            </a:r>
          </a:p>
          <a:p>
            <a:pPr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PESO NETO: 280 gr</a:t>
            </a:r>
          </a:p>
          <a:p>
            <a:pPr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UNIDADES: 1</a:t>
            </a:r>
          </a:p>
          <a:p>
            <a:pPr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PRECIO UNIDAD: 2,50€</a:t>
            </a:r>
          </a:p>
          <a:p>
            <a: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200" b="1">
              <a:solidFill>
                <a:srgbClr val="72002D"/>
              </a:solidFill>
              <a:latin typeface="Century Schoolbook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72002D"/>
              </a:solidFill>
              <a:latin typeface="Century Schoolbook" pitchFamily="18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79388" y="5219700"/>
            <a:ext cx="7920037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9388" y="5219700"/>
            <a:ext cx="7920037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2000"/>
              </a:lnSpc>
              <a:spcBef>
                <a:spcPct val="5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Chorizo y salchichón artesanos</a:t>
            </a:r>
          </a:p>
          <a:p>
            <a:pPr algn="ctr">
              <a:lnSpc>
                <a:spcPct val="112000"/>
              </a:lnSpc>
              <a:spcBef>
                <a:spcPct val="5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CERRILLO FONTECHA</a:t>
            </a:r>
          </a:p>
        </p:txBody>
      </p:sp>
      <p:pic>
        <p:nvPicPr>
          <p:cNvPr id="35848" name="Picture 8" descr="file:///G:/TODO%20PARA%20EL%20CATÁLOGO/EMBUTIDOS/big-es-1242631487_fotoscatalogoembutido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2214563"/>
            <a:ext cx="4056063" cy="304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9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A7C5FE6-F033-43BF-AEB9-672959135263}" type="slidenum">
              <a:rPr lang="es-ES" sz="1400" b="1">
                <a:solidFill>
                  <a:srgbClr val="FFFFFF"/>
                </a:solidFill>
              </a:rPr>
              <a:pPr algn="ctr"/>
              <a:t>19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7891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1579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37892" name="9 CuadroTexto"/>
          <p:cNvSpPr txBox="1">
            <a:spLocks noChangeArrowheads="1"/>
          </p:cNvSpPr>
          <p:nvPr/>
        </p:nvSpPr>
        <p:spPr bwMode="auto">
          <a:xfrm>
            <a:off x="0" y="1643063"/>
            <a:ext cx="38576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AVE: 09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CERDO:10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CERDO Y HUEVO: 11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NETO:125g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UNIDAD:0.80 </a:t>
            </a:r>
            <a:r>
              <a:rPr lang="es-ES">
                <a:solidFill>
                  <a:srgbClr val="72002C"/>
                </a:solidFill>
              </a:rPr>
              <a:t>€</a:t>
            </a: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37893" name="10 CuadroTexto"/>
          <p:cNvSpPr txBox="1">
            <a:spLocks noChangeArrowheads="1"/>
          </p:cNvSpPr>
          <p:nvPr/>
        </p:nvSpPr>
        <p:spPr bwMode="auto">
          <a:xfrm>
            <a:off x="285750" y="54737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Patés de ave, cerdo y cerdo y huevo</a:t>
            </a:r>
          </a:p>
          <a:p>
            <a:pPr algn="ctr"/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 MURILLEJO</a:t>
            </a:r>
          </a:p>
        </p:txBody>
      </p:sp>
      <p:pic>
        <p:nvPicPr>
          <p:cNvPr id="37894" name="Picture 9" descr="P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20938"/>
            <a:ext cx="5327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4ESO\Desktop\CONSERVAS\CONSERVAS\P1000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6357937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sx="999" sy="999" algn="ctr" rotWithShape="0">
              <a:srgbClr val="000000"/>
            </a:outerShdw>
          </a:effectLst>
        </p:spPr>
      </p:pic>
      <p:sp>
        <p:nvSpPr>
          <p:cNvPr id="1741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143875" y="5786438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9E87A2D-5737-4639-B337-CC34ED47571D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412" name="11 CuadroTexto"/>
          <p:cNvSpPr txBox="1">
            <a:spLocks noChangeArrowheads="1"/>
          </p:cNvSpPr>
          <p:nvPr/>
        </p:nvSpPr>
        <p:spPr bwMode="auto">
          <a:xfrm>
            <a:off x="285750" y="214313"/>
            <a:ext cx="6734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00063" y="5072063"/>
            <a:ext cx="75723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Nuestras conservas</a:t>
            </a:r>
          </a:p>
          <a:p>
            <a:pPr algn="ctr">
              <a:defRPr/>
            </a:pP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Los productos más típicos en conservas riojanas son fundamentalmente verduras. Estos productos están hechos artesanalmente en pequeñas empresas, situadas en varios municipios de La Rioja.</a:t>
            </a:r>
          </a:p>
        </p:txBody>
      </p:sp>
      <p:pic>
        <p:nvPicPr>
          <p:cNvPr id="17414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5 Marcador de número de diapositiva"/>
          <p:cNvSpPr txBox="1">
            <a:spLocks noGrp="1"/>
          </p:cNvSpPr>
          <p:nvPr/>
        </p:nvSpPr>
        <p:spPr bwMode="auto">
          <a:xfrm>
            <a:off x="8143875" y="5786438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CA61771-6BB3-455D-8C10-E58804FAA30E}" type="slidenum">
              <a:rPr lang="es-ES" sz="1400" b="1">
                <a:solidFill>
                  <a:srgbClr val="FFFFFF"/>
                </a:solidFill>
              </a:rPr>
              <a:pPr algn="ctr"/>
              <a:t>20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8915" name="11 CuadroTexto"/>
          <p:cNvSpPr txBox="1">
            <a:spLocks noChangeArrowheads="1"/>
          </p:cNvSpPr>
          <p:nvPr/>
        </p:nvSpPr>
        <p:spPr bwMode="auto">
          <a:xfrm>
            <a:off x="285750" y="214313"/>
            <a:ext cx="6302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38916" name="12 CuadroTexto"/>
          <p:cNvSpPr txBox="1">
            <a:spLocks noChangeArrowheads="1"/>
          </p:cNvSpPr>
          <p:nvPr/>
        </p:nvSpPr>
        <p:spPr bwMode="auto">
          <a:xfrm>
            <a:off x="1928813" y="571500"/>
            <a:ext cx="52863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 b="1" i="1">
                <a:solidFill>
                  <a:srgbClr val="A50021"/>
                </a:solidFill>
                <a:latin typeface="Century Schoolbook" pitchFamily="18" charset="0"/>
              </a:rPr>
              <a:t>ARTESANIA </a:t>
            </a:r>
            <a:endParaRPr lang="es-ES" sz="1600" b="1" i="1">
              <a:solidFill>
                <a:srgbClr val="A50021"/>
              </a:solidFill>
              <a:latin typeface="Century Schoolbook" pitchFamily="18" charset="0"/>
            </a:endParaRPr>
          </a:p>
          <a:p>
            <a:pPr algn="ctr"/>
            <a:r>
              <a:rPr lang="es-ES" sz="1600" b="1" i="1">
                <a:solidFill>
                  <a:srgbClr val="A50021"/>
                </a:solidFill>
                <a:latin typeface="Century Schoolbook" pitchFamily="18" charset="0"/>
              </a:rPr>
              <a:t>Os presentamos nuestros productos de alfarería realizada en torno, de manera totalmente artesanal</a:t>
            </a:r>
            <a:r>
              <a:rPr lang="es-ES" sz="1600">
                <a:solidFill>
                  <a:srgbClr val="A50021"/>
                </a:solidFill>
                <a:latin typeface="Century Schoolbook" pitchFamily="18" charset="0"/>
              </a:rPr>
              <a:t>. </a:t>
            </a:r>
          </a:p>
        </p:txBody>
      </p:sp>
      <p:pic>
        <p:nvPicPr>
          <p:cNvPr id="38917" name="Picture 11" descr="P1000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0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s-ES" smtClean="0"/>
              <a:t>25/03/11</a:t>
            </a:r>
          </a:p>
        </p:txBody>
      </p:sp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8143875" y="5786438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fld id="{A691BE87-F296-416E-BEC1-EE22ACFA4C2E}" type="slidenum">
              <a:rPr lang="es-ES" sz="1400" b="1">
                <a:solidFill>
                  <a:srgbClr val="FFFFFF"/>
                </a:solidFill>
              </a:rPr>
              <a:pPr algn="ctr"/>
              <a:t>21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85750" y="214313"/>
            <a:ext cx="5357813" cy="9159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Sociedad Cooperativa La Despensa de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I.E.S.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Lardero (La Rioja)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2714625"/>
            <a:ext cx="4140200" cy="258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REFERENCIA: 20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PRECIO UNIDAD: 6€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MEDIDAS: </a:t>
            </a:r>
          </a:p>
          <a:p>
            <a:pPr lvl="1"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Altura: 14,5 cm</a:t>
            </a:r>
          </a:p>
          <a:p>
            <a:pPr lvl="1"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Diámetro: 3 cm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72002D"/>
              </a:solidFill>
              <a:latin typeface="Century Schoolbook" pitchFamily="18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57188" y="5418138"/>
            <a:ext cx="7920037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9388" y="5219700"/>
            <a:ext cx="7920037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sz="3200" b="1" i="1">
              <a:solidFill>
                <a:srgbClr val="72002D"/>
              </a:solidFill>
              <a:latin typeface="Baveuse"/>
            </a:endParaRP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Ajero</a:t>
            </a: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ALFARERÍA NAHARRO</a:t>
            </a:r>
          </a:p>
        </p:txBody>
      </p:sp>
      <p:pic>
        <p:nvPicPr>
          <p:cNvPr id="39944" name="Picture 8" descr="file:///G:/FOTOS%20y%20caract%20product%20CATALOGO/ARTESANIA/ARTESANIA%20BARRO/AJ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405063"/>
            <a:ext cx="5565775" cy="313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5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s-ES" smtClean="0"/>
              <a:t>25/03/11</a:t>
            </a:r>
          </a:p>
        </p:txBody>
      </p:sp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143875" y="5786438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s-ES" sz="1400" b="1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85750" y="214313"/>
            <a:ext cx="5357813" cy="9159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Sociedad Cooperativa La Despensa de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I.E.S.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Lardero (La Rioja)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785938"/>
            <a:ext cx="4140200" cy="258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 b="1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REFERENCIA: 21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PRECIO UNIDAD: 5€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MEDIDAS: </a:t>
            </a:r>
          </a:p>
          <a:p>
            <a:pPr lvl="1"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Altura: 17,5 cm</a:t>
            </a:r>
          </a:p>
          <a:p>
            <a:pPr lvl="1"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Capacidad: 390 ml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72002D"/>
              </a:solidFill>
              <a:latin typeface="Century Schoolbook" pitchFamily="18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79388" y="5219700"/>
            <a:ext cx="7920037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79388" y="5219700"/>
            <a:ext cx="7920037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sz="3200" b="1" i="1">
              <a:solidFill>
                <a:srgbClr val="72002D"/>
              </a:solidFill>
              <a:latin typeface="Baveuse"/>
            </a:endParaRP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Aceitera</a:t>
            </a: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ALFARERÍA NAHARRO</a:t>
            </a:r>
          </a:p>
        </p:txBody>
      </p:sp>
      <p:pic>
        <p:nvPicPr>
          <p:cNvPr id="41992" name="Picture 8" descr="file:///G:/FOTOS%20y%20caract%20product%20CATALOGO/ARTESANIA/ARTESANIA%20BARRO/P1000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0" y="2428875"/>
            <a:ext cx="5060950" cy="284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3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s-ES" smtClean="0"/>
              <a:t>25/03/11</a:t>
            </a:r>
          </a:p>
        </p:txBody>
      </p:sp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8143875" y="5786438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fld id="{67A1C2C9-3B7A-43B1-852B-E52628BA4A12}" type="slidenum">
              <a:rPr lang="es-ES" sz="1400" b="1">
                <a:solidFill>
                  <a:srgbClr val="FFFFFF"/>
                </a:solidFill>
              </a:rPr>
              <a:pPr algn="ctr"/>
              <a:t>23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85750" y="214313"/>
            <a:ext cx="5357813" cy="9159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Sociedad Cooperativa La Despensa de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I.E.S.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Lardero (La Rioja)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2357438"/>
            <a:ext cx="4140200" cy="258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REFERENCIA: 22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PRECIO UNIDAD: 3€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MEDIDAS: </a:t>
            </a:r>
          </a:p>
          <a:p>
            <a:pPr lvl="1"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Altura: 9,5 cm</a:t>
            </a:r>
          </a:p>
          <a:p>
            <a:pPr lvl="1"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Capacidad: 390 ml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72002D"/>
              </a:solidFill>
              <a:latin typeface="Century Schoolbook" pitchFamily="18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79388" y="5219700"/>
            <a:ext cx="7920037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79388" y="5219700"/>
            <a:ext cx="7920037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sz="2400" b="1" i="1">
              <a:solidFill>
                <a:srgbClr val="72002C"/>
              </a:solidFill>
              <a:latin typeface="Century Schoolbook" pitchFamily="18" charset="0"/>
            </a:endParaRP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Jarra de leche</a:t>
            </a: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400" b="1" i="1">
                <a:solidFill>
                  <a:srgbClr val="72002C"/>
                </a:solidFill>
                <a:latin typeface="Century Schoolbook" pitchFamily="18" charset="0"/>
              </a:rPr>
              <a:t>ALFARERÍA NAHARRO</a:t>
            </a:r>
          </a:p>
        </p:txBody>
      </p:sp>
      <p:pic>
        <p:nvPicPr>
          <p:cNvPr id="44040" name="Picture 8" descr="file:///G:/FOTOS%20y%20caract%20product%20CATALOGO/ARTESANIA/ARTESANIA%20BARRO/JARRA%20LE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088" y="2519363"/>
            <a:ext cx="5219700" cy="294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1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0EDF94F-E599-467F-8BAD-6EF07A2BE901}" type="slidenum">
              <a:rPr lang="es-ES" sz="1400" b="1">
                <a:solidFill>
                  <a:srgbClr val="FFFFFF"/>
                </a:solidFill>
              </a:rPr>
              <a:pPr algn="ctr"/>
              <a:t>24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6083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662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46084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REFERENCIA:23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ALTURA:12,5 cm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CAPACIDAD:900 ml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 :7 €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46085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Jarra de agua 1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ALFARERIA NAHARRO</a:t>
            </a:r>
          </a:p>
        </p:txBody>
      </p:sp>
      <p:pic>
        <p:nvPicPr>
          <p:cNvPr id="46086" name="Picture 9" descr="JAR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276475"/>
            <a:ext cx="58324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02169A4-A9D6-4D08-8DFE-DAF5FE3F329A}" type="slidenum">
              <a:rPr lang="es-ES" sz="1400" b="1">
                <a:solidFill>
                  <a:srgbClr val="FFFFFF"/>
                </a:solidFill>
              </a:rPr>
              <a:pPr algn="ctr"/>
              <a:t>25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7107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591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47108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REFERENCIA:24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ALTURA:14,5 cm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CAPACIDAD:950 ml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UNIDAD:7 €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Jarra de agua 2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ALFARERIA NAHARRO</a:t>
            </a:r>
          </a:p>
        </p:txBody>
      </p:sp>
      <p:pic>
        <p:nvPicPr>
          <p:cNvPr id="47110" name="Picture 9" descr="JARR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76475"/>
            <a:ext cx="593248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72CD82D-BD53-4720-9F75-5F70DB1492AC}" type="slidenum">
              <a:rPr lang="es-ES" sz="1400" b="1">
                <a:solidFill>
                  <a:srgbClr val="FFFFFF"/>
                </a:solidFill>
              </a:rPr>
              <a:pPr algn="ctr"/>
              <a:t>26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8131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3738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48132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REFERENCIA:25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ALTURA:14 cm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DIAMETRO: 14 cm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UNIDAD:6 €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Salero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ALFARERIA NAHARRO</a:t>
            </a:r>
          </a:p>
        </p:txBody>
      </p:sp>
      <p:pic>
        <p:nvPicPr>
          <p:cNvPr id="48134" name="Picture 9" descr="SAL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265363"/>
            <a:ext cx="57594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5 Marcador de número de diapositiva"/>
          <p:cNvSpPr txBox="1">
            <a:spLocks noGrp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2A7145F-FB19-469C-B121-0284A0C09A68}" type="slidenum">
              <a:rPr lang="es-ES" sz="1400" b="1">
                <a:solidFill>
                  <a:srgbClr val="FFFFFF"/>
                </a:solidFill>
              </a:rPr>
              <a:pPr algn="ctr"/>
              <a:t>27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9155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446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49156" name="9 CuadroTexto"/>
          <p:cNvSpPr txBox="1">
            <a:spLocks noChangeArrowheads="1"/>
          </p:cNvSpPr>
          <p:nvPr/>
        </p:nvSpPr>
        <p:spPr bwMode="auto">
          <a:xfrm>
            <a:off x="0" y="1989138"/>
            <a:ext cx="3857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REFERENCIA:26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ALTURA:25 cm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DIAMETRO: 21 cm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UNIDAD:19 €</a:t>
            </a:r>
            <a:endParaRPr lang="es-ES">
              <a:solidFill>
                <a:srgbClr val="72002C"/>
              </a:solidFill>
            </a:endParaRP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Caracolera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>
                <a:solidFill>
                  <a:srgbClr val="72002C"/>
                </a:solidFill>
                <a:latin typeface="Century Schoolbook" pitchFamily="18" charset="0"/>
              </a:rPr>
              <a:t>ALFARERIA NAHARRO</a:t>
            </a:r>
          </a:p>
        </p:txBody>
      </p:sp>
      <p:pic>
        <p:nvPicPr>
          <p:cNvPr id="49158" name="Picture 9" descr="CARACOL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276475"/>
            <a:ext cx="597693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s-ES" smtClean="0"/>
              <a:t>25/03/11</a:t>
            </a:r>
          </a:p>
        </p:txBody>
      </p:sp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8072438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s-ES">
              <a:solidFill>
                <a:srgbClr val="73D6FD"/>
              </a:solidFill>
              <a:latin typeface="Century Schoolbook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85750" y="214313"/>
            <a:ext cx="5357813" cy="9159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Sociedad Cooperativa La Despensa de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I.E.S.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Lardero (La Rioja)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2500313"/>
            <a:ext cx="4140200" cy="258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REFERENCIA: 28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CARACTERISTICAS: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	elásticas, material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	plástico.</a:t>
            </a:r>
          </a:p>
          <a:p>
            <a:pPr>
              <a:lnSpc>
                <a:spcPct val="95000"/>
              </a:lnSpc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PRECIO UNIDAD: 0,60€</a:t>
            </a:r>
          </a:p>
          <a:p>
            <a: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200" b="1">
              <a:solidFill>
                <a:srgbClr val="800000"/>
              </a:solidFill>
              <a:latin typeface="Century Schoolbook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72002D"/>
              </a:solidFill>
              <a:latin typeface="Century Schoolbook" pitchFamily="18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79388" y="5219700"/>
            <a:ext cx="7920037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79388" y="5219700"/>
            <a:ext cx="7920037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sz="3200" b="1" i="1">
              <a:solidFill>
                <a:srgbClr val="72002D"/>
              </a:solidFill>
              <a:latin typeface="Baveuse"/>
            </a:endParaRP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4400" b="1" i="1">
                <a:solidFill>
                  <a:srgbClr val="72002C"/>
                </a:solidFill>
                <a:latin typeface="Century Schoolbook" pitchFamily="18" charset="0"/>
              </a:rPr>
              <a:t>Pulseras de colores</a:t>
            </a:r>
          </a:p>
        </p:txBody>
      </p:sp>
      <p:pic>
        <p:nvPicPr>
          <p:cNvPr id="50184" name="Picture 8" descr="file:///G:/TODO%20PARA%20EL%20CATÁLOGO/PULSERAS/pulseras/pulseras%20abalori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474913"/>
            <a:ext cx="5094287" cy="286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85" name="10 CuadroTexto"/>
          <p:cNvSpPr txBox="1">
            <a:spLocks noChangeArrowheads="1"/>
          </p:cNvSpPr>
          <p:nvPr/>
        </p:nvSpPr>
        <p:spPr bwMode="auto">
          <a:xfrm>
            <a:off x="8143875" y="58578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28</a:t>
            </a:r>
          </a:p>
        </p:txBody>
      </p:sp>
      <p:pic>
        <p:nvPicPr>
          <p:cNvPr id="50186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s-ES" smtClean="0"/>
              <a:t>25/03/11</a:t>
            </a:r>
          </a:p>
        </p:txBody>
      </p:sp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8143875" y="571500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s-ES">
              <a:solidFill>
                <a:srgbClr val="73D6FD"/>
              </a:solidFill>
              <a:latin typeface="Century Schoolbook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85750" y="214313"/>
            <a:ext cx="5357813" cy="9159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Sociedad Cooperativa La Despensa de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I.E.S.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Lardero (La Rioja)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2571750"/>
            <a:ext cx="4140200" cy="258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REFERENCIA: 27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CARACTERISTICAS: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	cuero con cierre metálico</a:t>
            </a:r>
          </a:p>
          <a:p>
            <a:pPr>
              <a:lnSpc>
                <a:spcPct val="95000"/>
              </a:lnSpc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PRECIO UNIDAD: 0,70€</a:t>
            </a:r>
          </a:p>
          <a:p>
            <a: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200" b="1">
              <a:solidFill>
                <a:srgbClr val="72002D"/>
              </a:solidFill>
              <a:latin typeface="Century Schoolbook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72002D"/>
              </a:solidFill>
              <a:latin typeface="Century Schoolbook" pitchFamily="18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79388" y="5219700"/>
            <a:ext cx="7920037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79388" y="5219700"/>
            <a:ext cx="7920037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sz="3200" b="1" i="1">
              <a:solidFill>
                <a:srgbClr val="72002D"/>
              </a:solidFill>
              <a:latin typeface="Baveuse"/>
            </a:endParaRP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4400" b="1" i="1">
                <a:solidFill>
                  <a:srgbClr val="72002C"/>
                </a:solidFill>
                <a:latin typeface="Century Schoolbook" pitchFamily="18" charset="0"/>
              </a:rPr>
              <a:t>Pulseras de cuero</a:t>
            </a:r>
          </a:p>
        </p:txBody>
      </p:sp>
      <p:pic>
        <p:nvPicPr>
          <p:cNvPr id="52232" name="Picture 8" descr="file:///G:/TODO%20PARA%20EL%20CATÁLOGO/PULSERAS/pulseras/pulseras%20cu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2592388"/>
            <a:ext cx="4859338" cy="273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33" name="10 CuadroTexto"/>
          <p:cNvSpPr txBox="1">
            <a:spLocks noChangeArrowheads="1"/>
          </p:cNvSpPr>
          <p:nvPr/>
        </p:nvSpPr>
        <p:spPr bwMode="auto">
          <a:xfrm>
            <a:off x="8286750" y="578643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29</a:t>
            </a:r>
          </a:p>
        </p:txBody>
      </p:sp>
      <p:pic>
        <p:nvPicPr>
          <p:cNvPr id="52234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143875" y="5715000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BC9DBFA-1497-489E-A988-57A8EFC7EDA0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435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0150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pic>
        <p:nvPicPr>
          <p:cNvPr id="18436" name="6 Imagen" descr="PUNTAS ESPARRA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357438"/>
            <a:ext cx="50752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9 CuadroTexto"/>
          <p:cNvSpPr txBox="1">
            <a:spLocks noChangeArrowheads="1"/>
          </p:cNvSpPr>
          <p:nvPr/>
        </p:nvSpPr>
        <p:spPr bwMode="auto">
          <a:xfrm>
            <a:off x="0" y="1785938"/>
            <a:ext cx="38576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endParaRPr lang="es-ES" b="1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endParaRPr lang="es-ES" b="1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 01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NETO: 190gr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ESCURRIDO: 125gr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 1.10</a:t>
            </a:r>
            <a:r>
              <a:rPr lang="es-ES">
                <a:solidFill>
                  <a:srgbClr val="72002C"/>
                </a:solidFill>
              </a:rPr>
              <a:t>€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071688" y="5473700"/>
            <a:ext cx="43576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Puntas de espárragos</a:t>
            </a:r>
          </a:p>
          <a:p>
            <a:pPr algn="ctr">
              <a:defRPr/>
            </a:pP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ORCASOL</a:t>
            </a:r>
          </a:p>
          <a:p>
            <a:pPr>
              <a:defRPr/>
            </a:pPr>
            <a:endParaRPr lang="es-ES" sz="2800" dirty="0">
              <a:latin typeface="+mj-lt"/>
            </a:endParaRPr>
          </a:p>
        </p:txBody>
      </p:sp>
      <p:pic>
        <p:nvPicPr>
          <p:cNvPr id="18439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143875" y="5715000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2B321D6-F2A4-4A35-B6E2-335C20AEF59E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459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086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19460" name="9 CuadroTexto"/>
          <p:cNvSpPr txBox="1">
            <a:spLocks noChangeArrowheads="1"/>
          </p:cNvSpPr>
          <p:nvPr/>
        </p:nvSpPr>
        <p:spPr bwMode="auto">
          <a:xfrm>
            <a:off x="0" y="1785938"/>
            <a:ext cx="38576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endParaRPr lang="es-ES" b="1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endParaRPr lang="es-ES" b="1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 02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NETO: 660gr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ESCURRIDO: 400gr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 1.90 </a:t>
            </a:r>
            <a:r>
              <a:rPr lang="es-ES">
                <a:solidFill>
                  <a:srgbClr val="72002C"/>
                </a:solidFill>
              </a:rPr>
              <a:t>€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42938" y="5473700"/>
            <a:ext cx="65722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Menestra de verduras </a:t>
            </a:r>
          </a:p>
          <a:p>
            <a:pPr algn="ctr">
              <a:defRPr/>
            </a:pP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CABEZÓN</a:t>
            </a:r>
          </a:p>
          <a:p>
            <a:pPr algn="ctr">
              <a:defRPr/>
            </a:pPr>
            <a:endParaRPr lang="es-ES" sz="2800" dirty="0"/>
          </a:p>
        </p:txBody>
      </p:sp>
      <p:pic>
        <p:nvPicPr>
          <p:cNvPr id="19462" name="11 Imagen" descr="MENEST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357438"/>
            <a:ext cx="52022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143875" y="5715000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29D0966-A052-46F6-993E-37ADC915E50C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483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230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20484" name="9 CuadroTexto"/>
          <p:cNvSpPr txBox="1">
            <a:spLocks noChangeArrowheads="1"/>
          </p:cNvSpPr>
          <p:nvPr/>
        </p:nvSpPr>
        <p:spPr bwMode="auto">
          <a:xfrm>
            <a:off x="0" y="1785938"/>
            <a:ext cx="38576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endParaRPr lang="es-ES" b="1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endParaRPr lang="es-ES" b="1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 03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NETO: 660gr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ESCURRIDO: 400gr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 1.20 </a:t>
            </a:r>
            <a:r>
              <a:rPr lang="es-ES">
                <a:solidFill>
                  <a:srgbClr val="72002C"/>
                </a:solidFill>
              </a:rPr>
              <a:t>€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857375" y="5500688"/>
            <a:ext cx="4572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Cardo al natural </a:t>
            </a:r>
          </a:p>
          <a:p>
            <a:pPr algn="ctr">
              <a:defRPr/>
            </a:pP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CABEZÓN</a:t>
            </a:r>
          </a:p>
          <a:p>
            <a:pPr>
              <a:defRPr/>
            </a:pPr>
            <a:endParaRPr lang="es-ES" sz="2800" dirty="0"/>
          </a:p>
        </p:txBody>
      </p:sp>
      <p:pic>
        <p:nvPicPr>
          <p:cNvPr id="20486" name="12 Imagen" descr="CAR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0"/>
            <a:ext cx="49926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143875" y="5715000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AA1D6F-FB29-4A06-8A50-DE7AB47ABCAC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507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230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21508" name="9 CuadroTexto"/>
          <p:cNvSpPr txBox="1">
            <a:spLocks noChangeArrowheads="1"/>
          </p:cNvSpPr>
          <p:nvPr/>
        </p:nvSpPr>
        <p:spPr bwMode="auto">
          <a:xfrm>
            <a:off x="0" y="1785938"/>
            <a:ext cx="3857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REFERENCIA: 04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NETO: 290gr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PESO ESCURRIDO: 180gr</a:t>
            </a: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UNIDADES: 15-20</a:t>
            </a:r>
            <a:endParaRPr lang="es-ES">
              <a:solidFill>
                <a:srgbClr val="72002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b="1">
                <a:solidFill>
                  <a:srgbClr val="72002C"/>
                </a:solidFill>
              </a:rPr>
              <a:t>PRECIO UNIDAD: 2.20 </a:t>
            </a:r>
            <a:r>
              <a:rPr lang="es-ES">
                <a:solidFill>
                  <a:srgbClr val="72002C"/>
                </a:solidFill>
              </a:rPr>
              <a:t>€</a:t>
            </a:r>
          </a:p>
          <a:p>
            <a:endParaRPr lang="es-ES">
              <a:solidFill>
                <a:srgbClr val="72002C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2938" y="5473700"/>
            <a:ext cx="71437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Corazones de alcachofa</a:t>
            </a:r>
          </a:p>
          <a:p>
            <a:pPr algn="ctr">
              <a:defRPr/>
            </a:pPr>
            <a:r>
              <a:rPr lang="es-E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CABEZÓN</a:t>
            </a:r>
            <a:endParaRPr lang="es-ES" sz="2800" dirty="0"/>
          </a:p>
        </p:txBody>
      </p:sp>
      <p:pic>
        <p:nvPicPr>
          <p:cNvPr id="21510" name="11 Imagen" descr="ALCACHOF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500313"/>
            <a:ext cx="52022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143875" y="5715000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42FE0A2-E680-4C34-9FC8-5981AAD3091D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8" name="1 Marcador de contenido"/>
          <p:cNvSpPr>
            <a:spLocks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531" name="8 CuadroTexto"/>
          <p:cNvSpPr txBox="1">
            <a:spLocks noChangeArrowheads="1"/>
          </p:cNvSpPr>
          <p:nvPr/>
        </p:nvSpPr>
        <p:spPr bwMode="auto">
          <a:xfrm>
            <a:off x="285750" y="214313"/>
            <a:ext cx="6086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Sociedad Cooperativa La Despensa de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I.E.S. La Laboral</a:t>
            </a:r>
          </a:p>
          <a:p>
            <a:pPr>
              <a:buFont typeface="Wingdings" pitchFamily="2" charset="2"/>
              <a:buNone/>
            </a:pPr>
            <a:r>
              <a:rPr lang="es-ES" b="1">
                <a:solidFill>
                  <a:srgbClr val="000000"/>
                </a:solidFill>
                <a:latin typeface="Andalus"/>
                <a:ea typeface="Andalus"/>
                <a:cs typeface="Andalus"/>
              </a:rPr>
              <a:t>Lardero (La Rioja)</a:t>
            </a:r>
          </a:p>
        </p:txBody>
      </p:sp>
      <p:sp>
        <p:nvSpPr>
          <p:cNvPr id="22532" name="9 CuadroTexto"/>
          <p:cNvSpPr txBox="1">
            <a:spLocks noChangeArrowheads="1"/>
          </p:cNvSpPr>
          <p:nvPr/>
        </p:nvSpPr>
        <p:spPr bwMode="auto">
          <a:xfrm>
            <a:off x="0" y="1785938"/>
            <a:ext cx="3857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5750" y="5473700"/>
            <a:ext cx="800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Pimientos del piquillo enteros verdes y rojos</a:t>
            </a:r>
          </a:p>
          <a:p>
            <a:pPr algn="ctr">
              <a:defRPr/>
            </a:pPr>
            <a:r>
              <a:rPr lang="es-ES" sz="2400" b="1" i="1">
                <a:solidFill>
                  <a:schemeClr val="accent2">
                    <a:lumMod val="50000"/>
                  </a:schemeClr>
                </a:solidFill>
                <a:latin typeface="+mj-lt"/>
              </a:rPr>
              <a:t>LA FRAGUA</a:t>
            </a:r>
            <a:endParaRPr lang="es-ES" sz="2400" dirty="0"/>
          </a:p>
        </p:txBody>
      </p:sp>
      <p:sp>
        <p:nvSpPr>
          <p:cNvPr id="22534" name="11 Rectángulo"/>
          <p:cNvSpPr>
            <a:spLocks noChangeArrowheads="1"/>
          </p:cNvSpPr>
          <p:nvPr/>
        </p:nvSpPr>
        <p:spPr bwMode="auto">
          <a:xfrm>
            <a:off x="0" y="2786063"/>
            <a:ext cx="392906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REFERENCIA: 05</a:t>
            </a:r>
          </a:p>
          <a:p>
            <a:pPr>
              <a:lnSpc>
                <a:spcPct val="95000"/>
              </a:lnSpc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PESO NETO: 425 gr</a:t>
            </a:r>
          </a:p>
          <a:p>
            <a:pPr>
              <a:lnSpc>
                <a:spcPct val="95000"/>
              </a:lnSpc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PESO ESCURRIDO: 390 gr</a:t>
            </a:r>
          </a:p>
          <a:p>
            <a:pPr>
              <a:lnSpc>
                <a:spcPct val="95000"/>
              </a:lnSpc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PRECIO UNIDAD: 2,00€</a:t>
            </a:r>
          </a:p>
        </p:txBody>
      </p:sp>
      <p:pic>
        <p:nvPicPr>
          <p:cNvPr id="22535" name="Picture 10" descr="PIMIEN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357438"/>
            <a:ext cx="54562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s-ES" smtClean="0"/>
              <a:t>25/03/11</a:t>
            </a:r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143875" y="5786438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fld id="{64D9B52C-70C3-46DB-8264-B39BD07C4670}" type="slidenum">
              <a:rPr lang="es-ES" sz="1400" b="1">
                <a:solidFill>
                  <a:srgbClr val="FFFFFF"/>
                </a:solidFill>
              </a:rPr>
              <a:pPr algn="ctr"/>
              <a:t>8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5750" y="214313"/>
            <a:ext cx="6086475" cy="9159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Sociedad Cooperativa La Despensa de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I.E.S.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Lardero (La Rioja)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2428875"/>
            <a:ext cx="4140200" cy="258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REFERENCIA:06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PESO NETO: 340 gr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PESO ESCURRIDO: 230 gr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PRECIO: 0.85 €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b="1">
              <a:solidFill>
                <a:srgbClr val="72002C"/>
              </a:solidFill>
            </a:endParaRPr>
          </a:p>
          <a:p>
            <a: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b="1">
              <a:solidFill>
                <a:srgbClr val="72002C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72002D"/>
              </a:solidFill>
              <a:latin typeface="Century Schoolbook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79388" y="5219700"/>
            <a:ext cx="7920037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179388" y="5219700"/>
            <a:ext cx="7920037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s-ES" sz="3200" b="1" i="1" dirty="0">
                <a:solidFill>
                  <a:srgbClr val="72002D"/>
                </a:solidFill>
                <a:latin typeface="+mj-lt"/>
              </a:rPr>
              <a:t>Guisantes extra finos</a:t>
            </a: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s-ES" sz="3200" b="1" i="1" dirty="0">
                <a:solidFill>
                  <a:srgbClr val="72002D"/>
                </a:solidFill>
                <a:latin typeface="+mj-lt"/>
              </a:rPr>
              <a:t>LA FRAGUA</a:t>
            </a:r>
            <a:endParaRPr lang="es-ES" sz="3200" b="1" i="1" dirty="0">
              <a:solidFill>
                <a:srgbClr val="72002D"/>
              </a:solidFill>
              <a:latin typeface="+mj-lt"/>
            </a:endParaRPr>
          </a:p>
        </p:txBody>
      </p:sp>
      <p:pic>
        <p:nvPicPr>
          <p:cNvPr id="23560" name="Picture 2" descr="G:\TODO PARA EL CATÁLOGO\CONSERVAS\CONSERVAS\GUISAN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563" y="2214563"/>
            <a:ext cx="55832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s-ES" smtClean="0"/>
              <a:t>25/03/11</a:t>
            </a:r>
          </a:p>
        </p:txBody>
      </p:sp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143875" y="5786438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fld id="{76322F69-E390-4BA2-96F1-49CC5B0A9463}" type="slidenum">
              <a:rPr lang="es-ES" sz="1400" b="1">
                <a:solidFill>
                  <a:srgbClr val="FFFFFF"/>
                </a:solidFill>
              </a:rPr>
              <a:pPr algn="ctr"/>
              <a:t>9</a:t>
            </a:fld>
            <a:endParaRPr lang="es-ES" sz="1400" b="1">
              <a:solidFill>
                <a:srgbClr val="FFFFFF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8313" y="1412875"/>
            <a:ext cx="6983412" cy="487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5750" y="214313"/>
            <a:ext cx="6086475" cy="9159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Sociedad Cooperativa La Despensa de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I.E.S. La Laboral</a:t>
            </a:r>
          </a:p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b="1">
                <a:solidFill>
                  <a:srgbClr val="000000"/>
                </a:solidFill>
                <a:latin typeface="Andalus"/>
              </a:rPr>
              <a:t>Lardero (La Rioja)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2500313"/>
            <a:ext cx="4140200" cy="258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REFERENCIA: </a:t>
            </a:r>
          </a:p>
          <a:p>
            <a:pPr lvl="1"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Melocotón: 07</a:t>
            </a:r>
          </a:p>
          <a:p>
            <a:pPr lvl="1"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Ciruela: 08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PESO NETO: 340 gr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UNIDADES: 1</a:t>
            </a:r>
          </a:p>
          <a:p>
            <a:pPr>
              <a:lnSpc>
                <a:spcPct val="95000"/>
              </a:lnSpc>
              <a:buSzPct val="10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b="1">
                <a:solidFill>
                  <a:srgbClr val="72002C"/>
                </a:solidFill>
              </a:rPr>
              <a:t>PRECIO UNIDAD: 0,85€</a:t>
            </a:r>
          </a:p>
          <a:p>
            <a: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b="1">
              <a:solidFill>
                <a:srgbClr val="72002C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sz="2400">
              <a:solidFill>
                <a:srgbClr val="72002D"/>
              </a:solidFill>
              <a:latin typeface="Century Schoolbook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79388" y="5219700"/>
            <a:ext cx="7920037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179388" y="5219700"/>
            <a:ext cx="7920037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s-ES" sz="3200" b="1" i="1" dirty="0">
                <a:solidFill>
                  <a:srgbClr val="72002D"/>
                </a:solidFill>
                <a:latin typeface="+mj-lt"/>
              </a:rPr>
              <a:t>Mermeladas extra de melocotón y ciruela </a:t>
            </a:r>
          </a:p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s-ES" sz="3200" b="1" i="1" dirty="0">
                <a:solidFill>
                  <a:srgbClr val="72002D"/>
                </a:solidFill>
                <a:latin typeface="+mj-lt"/>
              </a:rPr>
              <a:t>LA FRAGUA</a:t>
            </a:r>
            <a:endParaRPr lang="es-ES" sz="3200" b="1" i="1" dirty="0">
              <a:solidFill>
                <a:srgbClr val="72002D"/>
              </a:solidFill>
              <a:latin typeface="+mj-lt"/>
            </a:endParaRPr>
          </a:p>
        </p:txBody>
      </p:sp>
      <p:pic>
        <p:nvPicPr>
          <p:cNvPr id="25608" name="Picture 11" descr="MERMELAD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286000"/>
            <a:ext cx="538797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 descr="C:\Users\4ESO\Desktop\Logo sin fondo bl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Mirador">
  <a:themeElements>
    <a:clrScheme name="2_Mirador 1">
      <a:dk1>
        <a:srgbClr val="73D6FD"/>
      </a:dk1>
      <a:lt1>
        <a:srgbClr val="FFFFFF"/>
      </a:lt1>
      <a:dk2>
        <a:srgbClr val="73D6FD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61B7D8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2_Mirador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irador 1">
        <a:dk1>
          <a:srgbClr val="73D6FD"/>
        </a:dk1>
        <a:lt1>
          <a:srgbClr val="FFFFFF"/>
        </a:lt1>
        <a:dk2>
          <a:srgbClr val="73D6FD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61B7D8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irador">
  <a:themeElements>
    <a:clrScheme name="Personalizado 5">
      <a:dk1>
        <a:srgbClr val="73D6FD"/>
      </a:dk1>
      <a:lt1>
        <a:sysClr val="window" lastClr="FFFFFF"/>
      </a:lt1>
      <a:dk2>
        <a:srgbClr val="73D6FD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1_Mirado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861</Words>
  <Application>Microsoft Office PowerPoint</Application>
  <PresentationFormat>On-screen Show (4:3)</PresentationFormat>
  <Paragraphs>384</Paragraphs>
  <Slides>29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Century Schoolbook</vt:lpstr>
      <vt:lpstr>Wingdings</vt:lpstr>
      <vt:lpstr>Wingdings 2</vt:lpstr>
      <vt:lpstr>Calibri</vt:lpstr>
      <vt:lpstr>Colonna MT</vt:lpstr>
      <vt:lpstr>Andalus</vt:lpstr>
      <vt:lpstr>Times New Roman</vt:lpstr>
      <vt:lpstr>Baveuse</vt:lpstr>
      <vt:lpstr>2_Mirador</vt:lpstr>
      <vt:lpstr>1_Mirador</vt:lpstr>
      <vt:lpstr>1_Mirador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Nuestra cooperativa:</dc:title>
  <dc:creator>4ESO</dc:creator>
  <cp:lastModifiedBy>amara</cp:lastModifiedBy>
  <cp:revision>50</cp:revision>
  <dcterms:created xsi:type="dcterms:W3CDTF">2011-02-10T09:55:40Z</dcterms:created>
  <dcterms:modified xsi:type="dcterms:W3CDTF">2011-04-14T10:13:18Z</dcterms:modified>
</cp:coreProperties>
</file>