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0BDB9-DAA2-4F69-87FF-C34EE7318FEA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FA5D02E7-18BF-4534-A6FF-4DA71E65EFB3}">
      <dgm:prSet phldrT="[Texto]"/>
      <dgm:spPr/>
      <dgm:t>
        <a:bodyPr/>
        <a:lstStyle/>
        <a:p>
          <a:r>
            <a:rPr lang="es-ES" dirty="0" smtClean="0"/>
            <a:t>Director de la cooperativa: Sergio </a:t>
          </a:r>
          <a:r>
            <a:rPr lang="es-ES" dirty="0" err="1" smtClean="0"/>
            <a:t>Saceda</a:t>
          </a:r>
          <a:endParaRPr lang="es-ES" dirty="0"/>
        </a:p>
      </dgm:t>
    </dgm:pt>
    <dgm:pt modelId="{B11CE4DF-4E06-4430-9BD3-6CBDFE003472}" type="parTrans" cxnId="{AC4D25DF-88F6-42E5-B0BD-60B298059B37}">
      <dgm:prSet/>
      <dgm:spPr/>
      <dgm:t>
        <a:bodyPr/>
        <a:lstStyle/>
        <a:p>
          <a:endParaRPr lang="es-ES"/>
        </a:p>
      </dgm:t>
    </dgm:pt>
    <dgm:pt modelId="{156A6CCF-9BA7-4817-8C61-F06096C634B3}" type="sibTrans" cxnId="{AC4D25DF-88F6-42E5-B0BD-60B298059B37}">
      <dgm:prSet/>
      <dgm:spPr/>
      <dgm:t>
        <a:bodyPr/>
        <a:lstStyle/>
        <a:p>
          <a:endParaRPr lang="es-ES"/>
        </a:p>
      </dgm:t>
    </dgm:pt>
    <dgm:pt modelId="{B2119552-111D-4499-92C0-75E57D36C233}" type="asst">
      <dgm:prSet phldrT="[Texto]"/>
      <dgm:spPr/>
      <dgm:t>
        <a:bodyPr/>
        <a:lstStyle/>
        <a:p>
          <a:r>
            <a:rPr lang="es-ES" dirty="0" smtClean="0"/>
            <a:t>Secretario: Hugo  Palomar</a:t>
          </a:r>
          <a:endParaRPr lang="es-ES" dirty="0"/>
        </a:p>
      </dgm:t>
    </dgm:pt>
    <dgm:pt modelId="{7D4713D3-BA2C-4E78-9FB8-485EC1D9AC34}" type="parTrans" cxnId="{B9697F39-5345-4253-80D0-46E852590EA3}">
      <dgm:prSet/>
      <dgm:spPr/>
      <dgm:t>
        <a:bodyPr/>
        <a:lstStyle/>
        <a:p>
          <a:endParaRPr lang="es-ES"/>
        </a:p>
      </dgm:t>
    </dgm:pt>
    <dgm:pt modelId="{61D2ECE0-AE73-453E-80F9-D58383E052C5}" type="sibTrans" cxnId="{B9697F39-5345-4253-80D0-46E852590EA3}">
      <dgm:prSet/>
      <dgm:spPr/>
      <dgm:t>
        <a:bodyPr/>
        <a:lstStyle/>
        <a:p>
          <a:endParaRPr lang="es-ES"/>
        </a:p>
      </dgm:t>
    </dgm:pt>
    <dgm:pt modelId="{B85BE77C-1859-4535-9AE0-6D9098C7F74A}">
      <dgm:prSet phldrT="[Texto]"/>
      <dgm:spPr/>
      <dgm:t>
        <a:bodyPr/>
        <a:lstStyle/>
        <a:p>
          <a:r>
            <a:rPr lang="es-ES" dirty="0" smtClean="0"/>
            <a:t>Director de marketing: Ricardo Guerra</a:t>
          </a:r>
          <a:endParaRPr lang="es-ES" dirty="0"/>
        </a:p>
      </dgm:t>
    </dgm:pt>
    <dgm:pt modelId="{29C51232-3C3E-43F3-931F-61D1151CF6BD}" type="parTrans" cxnId="{B800EAAC-F874-468F-B0A5-BEB481F7797B}">
      <dgm:prSet/>
      <dgm:spPr/>
      <dgm:t>
        <a:bodyPr/>
        <a:lstStyle/>
        <a:p>
          <a:endParaRPr lang="es-ES"/>
        </a:p>
      </dgm:t>
    </dgm:pt>
    <dgm:pt modelId="{F30215CE-AF54-4EDD-AC33-4C568559263B}" type="sibTrans" cxnId="{B800EAAC-F874-468F-B0A5-BEB481F7797B}">
      <dgm:prSet/>
      <dgm:spPr/>
      <dgm:t>
        <a:bodyPr/>
        <a:lstStyle/>
        <a:p>
          <a:endParaRPr lang="es-ES"/>
        </a:p>
      </dgm:t>
    </dgm:pt>
    <dgm:pt modelId="{F8C86199-66A1-407A-A804-A1134728E7CC}">
      <dgm:prSet phldrT="[Texto]"/>
      <dgm:spPr/>
      <dgm:t>
        <a:bodyPr/>
        <a:lstStyle/>
        <a:p>
          <a:r>
            <a:rPr lang="es-ES" dirty="0" smtClean="0"/>
            <a:t>Logística: Alejandro Molina</a:t>
          </a:r>
          <a:endParaRPr lang="es-ES" dirty="0"/>
        </a:p>
      </dgm:t>
    </dgm:pt>
    <dgm:pt modelId="{3F36D30F-FB06-481A-82C6-97F6D531F6EB}" type="parTrans" cxnId="{3B78A392-D23E-44FE-AF73-9445069FF20A}">
      <dgm:prSet/>
      <dgm:spPr/>
      <dgm:t>
        <a:bodyPr/>
        <a:lstStyle/>
        <a:p>
          <a:endParaRPr lang="es-ES"/>
        </a:p>
      </dgm:t>
    </dgm:pt>
    <dgm:pt modelId="{01DCAC6D-A346-473A-8DB8-6E069D833208}" type="sibTrans" cxnId="{3B78A392-D23E-44FE-AF73-9445069FF20A}">
      <dgm:prSet/>
      <dgm:spPr/>
      <dgm:t>
        <a:bodyPr/>
        <a:lstStyle/>
        <a:p>
          <a:endParaRPr lang="es-ES"/>
        </a:p>
      </dgm:t>
    </dgm:pt>
    <dgm:pt modelId="{F49626F3-F42F-4DB3-9BF6-2D65C0AEE381}">
      <dgm:prSet phldrT="[Texto]"/>
      <dgm:spPr/>
      <dgm:t>
        <a:bodyPr/>
        <a:lstStyle/>
        <a:p>
          <a:r>
            <a:rPr lang="es-ES" dirty="0" smtClean="0"/>
            <a:t>Tesorero: </a:t>
          </a:r>
          <a:r>
            <a:rPr lang="es-ES" dirty="0" err="1" smtClean="0"/>
            <a:t>Wei</a:t>
          </a:r>
          <a:r>
            <a:rPr lang="es-ES" dirty="0" smtClean="0"/>
            <a:t> </a:t>
          </a:r>
          <a:r>
            <a:rPr lang="es-ES" dirty="0" err="1" smtClean="0"/>
            <a:t>Jun</a:t>
          </a:r>
          <a:r>
            <a:rPr lang="es-ES" dirty="0" smtClean="0"/>
            <a:t> </a:t>
          </a:r>
          <a:r>
            <a:rPr lang="es-ES" dirty="0" err="1" smtClean="0"/>
            <a:t>Cheng</a:t>
          </a:r>
          <a:endParaRPr lang="es-ES" dirty="0"/>
        </a:p>
      </dgm:t>
    </dgm:pt>
    <dgm:pt modelId="{9C71A44F-B86A-4948-A890-5CAC03DA599D}" type="parTrans" cxnId="{B8AE7EBB-3140-4229-B514-5E3711EA0753}">
      <dgm:prSet/>
      <dgm:spPr/>
      <dgm:t>
        <a:bodyPr/>
        <a:lstStyle/>
        <a:p>
          <a:endParaRPr lang="es-ES"/>
        </a:p>
      </dgm:t>
    </dgm:pt>
    <dgm:pt modelId="{37894A7C-B2E9-4D52-BB2A-72C0C57DF07F}" type="sibTrans" cxnId="{B8AE7EBB-3140-4229-B514-5E3711EA0753}">
      <dgm:prSet/>
      <dgm:spPr/>
      <dgm:t>
        <a:bodyPr/>
        <a:lstStyle/>
        <a:p>
          <a:endParaRPr lang="es-ES"/>
        </a:p>
      </dgm:t>
    </dgm:pt>
    <dgm:pt modelId="{5E9DD837-D0FB-4C6B-AD2A-CC68BB8A8ABD}">
      <dgm:prSet phldrT="[Texto]"/>
      <dgm:spPr/>
      <dgm:t>
        <a:bodyPr/>
        <a:lstStyle/>
        <a:p>
          <a:r>
            <a:rPr lang="es-ES" dirty="0" smtClean="0"/>
            <a:t>Comercial: Juan Carlos Jiménez</a:t>
          </a:r>
          <a:endParaRPr lang="es-ES" dirty="0"/>
        </a:p>
      </dgm:t>
    </dgm:pt>
    <dgm:pt modelId="{97B9FA21-9048-4DE2-BC82-9622197F6AAC}" type="parTrans" cxnId="{34735147-4DF2-4267-BBE4-B3E753E0B916}">
      <dgm:prSet/>
      <dgm:spPr/>
      <dgm:t>
        <a:bodyPr/>
        <a:lstStyle/>
        <a:p>
          <a:endParaRPr lang="es-ES"/>
        </a:p>
      </dgm:t>
    </dgm:pt>
    <dgm:pt modelId="{7187383B-A408-4B45-97AE-5EAFF4B55E51}" type="sibTrans" cxnId="{34735147-4DF2-4267-BBE4-B3E753E0B916}">
      <dgm:prSet/>
      <dgm:spPr/>
      <dgm:t>
        <a:bodyPr/>
        <a:lstStyle/>
        <a:p>
          <a:endParaRPr lang="es-ES"/>
        </a:p>
      </dgm:t>
    </dgm:pt>
    <dgm:pt modelId="{590CE318-57C6-479B-965E-8BBBC17B6745}">
      <dgm:prSet phldrT="[Texto]"/>
      <dgm:spPr/>
      <dgm:t>
        <a:bodyPr/>
        <a:lstStyle/>
        <a:p>
          <a:r>
            <a:rPr lang="es-ES" dirty="0" smtClean="0"/>
            <a:t>Jefe de producción: Francisco Gómez</a:t>
          </a:r>
          <a:endParaRPr lang="es-ES" dirty="0"/>
        </a:p>
      </dgm:t>
    </dgm:pt>
    <dgm:pt modelId="{F9A9A96A-1B17-4537-93FB-A327A8F3D2DB}" type="parTrans" cxnId="{227C61A9-656A-4BFA-897C-CAD94E82B4D7}">
      <dgm:prSet/>
      <dgm:spPr/>
      <dgm:t>
        <a:bodyPr/>
        <a:lstStyle/>
        <a:p>
          <a:endParaRPr lang="es-ES"/>
        </a:p>
      </dgm:t>
    </dgm:pt>
    <dgm:pt modelId="{B6D9824E-3AF3-4BF9-A948-2E0A8C950B9B}" type="sibTrans" cxnId="{227C61A9-656A-4BFA-897C-CAD94E82B4D7}">
      <dgm:prSet/>
      <dgm:spPr/>
      <dgm:t>
        <a:bodyPr/>
        <a:lstStyle/>
        <a:p>
          <a:endParaRPr lang="es-ES"/>
        </a:p>
      </dgm:t>
    </dgm:pt>
    <dgm:pt modelId="{71985BA9-36BE-4B68-ACD6-C919B35E24AB}" type="pres">
      <dgm:prSet presAssocID="{13D0BDB9-DAA2-4F69-87FF-C34EE7318F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EE9B2B-72E2-4E69-81E3-567025C3DBEE}" type="pres">
      <dgm:prSet presAssocID="{FA5D02E7-18BF-4534-A6FF-4DA71E65EFB3}" presName="hierRoot1" presStyleCnt="0"/>
      <dgm:spPr/>
    </dgm:pt>
    <dgm:pt modelId="{A332324A-3FC5-4827-A3E2-8333BAB1424C}" type="pres">
      <dgm:prSet presAssocID="{FA5D02E7-18BF-4534-A6FF-4DA71E65EFB3}" presName="composite" presStyleCnt="0"/>
      <dgm:spPr/>
    </dgm:pt>
    <dgm:pt modelId="{D6E32A66-0429-4BEA-8496-8D173E222328}" type="pres">
      <dgm:prSet presAssocID="{FA5D02E7-18BF-4534-A6FF-4DA71E65EFB3}" presName="background" presStyleLbl="node0" presStyleIdx="0" presStyleCnt="1"/>
      <dgm:spPr/>
    </dgm:pt>
    <dgm:pt modelId="{588659F1-60D3-41E1-9FA1-22AA1CA6040B}" type="pres">
      <dgm:prSet presAssocID="{FA5D02E7-18BF-4534-A6FF-4DA71E65EFB3}" presName="text" presStyleLbl="fgAcc0" presStyleIdx="0" presStyleCnt="1">
        <dgm:presLayoutVars>
          <dgm:chPref val="3"/>
        </dgm:presLayoutVars>
      </dgm:prSet>
      <dgm:spPr/>
    </dgm:pt>
    <dgm:pt modelId="{FB73C5FC-1C6D-4603-96B6-F8BF7A86AFC0}" type="pres">
      <dgm:prSet presAssocID="{FA5D02E7-18BF-4534-A6FF-4DA71E65EFB3}" presName="hierChild2" presStyleCnt="0"/>
      <dgm:spPr/>
    </dgm:pt>
    <dgm:pt modelId="{B59FE3A1-321E-4A90-A10A-98B7FACE4946}" type="pres">
      <dgm:prSet presAssocID="{7D4713D3-BA2C-4E78-9FB8-485EC1D9AC34}" presName="Name10" presStyleLbl="parChTrans1D2" presStyleIdx="0" presStyleCnt="6"/>
      <dgm:spPr/>
    </dgm:pt>
    <dgm:pt modelId="{8A31F98B-806B-4D10-BD27-11D537FDEF6F}" type="pres">
      <dgm:prSet presAssocID="{B2119552-111D-4499-92C0-75E57D36C233}" presName="hierRoot2" presStyleCnt="0"/>
      <dgm:spPr/>
    </dgm:pt>
    <dgm:pt modelId="{BA6520C3-FD09-40CF-BC5A-DD26C6974197}" type="pres">
      <dgm:prSet presAssocID="{B2119552-111D-4499-92C0-75E57D36C233}" presName="composite2" presStyleCnt="0"/>
      <dgm:spPr/>
    </dgm:pt>
    <dgm:pt modelId="{93DF5EC4-F204-4CC2-BFE7-6FCE408EA750}" type="pres">
      <dgm:prSet presAssocID="{B2119552-111D-4499-92C0-75E57D36C233}" presName="background2" presStyleLbl="asst1" presStyleIdx="0" presStyleCnt="1"/>
      <dgm:spPr/>
    </dgm:pt>
    <dgm:pt modelId="{5E994A8E-E1F9-4C0A-BF15-4E0CC55F3116}" type="pres">
      <dgm:prSet presAssocID="{B2119552-111D-4499-92C0-75E57D36C233}" presName="text2" presStyleLbl="fgAcc2" presStyleIdx="0" presStyleCnt="6">
        <dgm:presLayoutVars>
          <dgm:chPref val="3"/>
        </dgm:presLayoutVars>
      </dgm:prSet>
      <dgm:spPr/>
    </dgm:pt>
    <dgm:pt modelId="{BCB4CDC0-E4D5-4000-9BD4-14FAC5E727B3}" type="pres">
      <dgm:prSet presAssocID="{B2119552-111D-4499-92C0-75E57D36C233}" presName="hierChild3" presStyleCnt="0"/>
      <dgm:spPr/>
    </dgm:pt>
    <dgm:pt modelId="{60FC4A94-8738-4A35-ACF7-DB1A86220345}" type="pres">
      <dgm:prSet presAssocID="{29C51232-3C3E-43F3-931F-61D1151CF6BD}" presName="Name10" presStyleLbl="parChTrans1D2" presStyleIdx="1" presStyleCnt="6"/>
      <dgm:spPr/>
    </dgm:pt>
    <dgm:pt modelId="{D99D3F66-192B-485D-A72B-606D7D5C26FE}" type="pres">
      <dgm:prSet presAssocID="{B85BE77C-1859-4535-9AE0-6D9098C7F74A}" presName="hierRoot2" presStyleCnt="0"/>
      <dgm:spPr/>
    </dgm:pt>
    <dgm:pt modelId="{F75C2F2A-88A6-441A-9B0D-9A661C6C0BFD}" type="pres">
      <dgm:prSet presAssocID="{B85BE77C-1859-4535-9AE0-6D9098C7F74A}" presName="composite2" presStyleCnt="0"/>
      <dgm:spPr/>
    </dgm:pt>
    <dgm:pt modelId="{946ACD43-3E5F-4E6C-885C-735E6CA00061}" type="pres">
      <dgm:prSet presAssocID="{B85BE77C-1859-4535-9AE0-6D9098C7F74A}" presName="background2" presStyleLbl="node2" presStyleIdx="0" presStyleCnt="5"/>
      <dgm:spPr/>
    </dgm:pt>
    <dgm:pt modelId="{495E2C38-3419-4D55-BE20-C3911036882F}" type="pres">
      <dgm:prSet presAssocID="{B85BE77C-1859-4535-9AE0-6D9098C7F74A}" presName="text2" presStyleLbl="fgAcc2" presStyleIdx="1" presStyleCnt="6">
        <dgm:presLayoutVars>
          <dgm:chPref val="3"/>
        </dgm:presLayoutVars>
      </dgm:prSet>
      <dgm:spPr/>
    </dgm:pt>
    <dgm:pt modelId="{5F52793E-4F8C-4DA3-9208-E783CDC3D237}" type="pres">
      <dgm:prSet presAssocID="{B85BE77C-1859-4535-9AE0-6D9098C7F74A}" presName="hierChild3" presStyleCnt="0"/>
      <dgm:spPr/>
    </dgm:pt>
    <dgm:pt modelId="{B9BD2D2E-9DEC-40A0-B03E-BE47E92A036F}" type="pres">
      <dgm:prSet presAssocID="{3F36D30F-FB06-481A-82C6-97F6D531F6EB}" presName="Name10" presStyleLbl="parChTrans1D2" presStyleIdx="2" presStyleCnt="6"/>
      <dgm:spPr/>
    </dgm:pt>
    <dgm:pt modelId="{7816FA9F-DEEF-4638-B48D-B788AEE24F30}" type="pres">
      <dgm:prSet presAssocID="{F8C86199-66A1-407A-A804-A1134728E7CC}" presName="hierRoot2" presStyleCnt="0"/>
      <dgm:spPr/>
    </dgm:pt>
    <dgm:pt modelId="{24105942-60B5-4664-8FE0-7088B4AA872F}" type="pres">
      <dgm:prSet presAssocID="{F8C86199-66A1-407A-A804-A1134728E7CC}" presName="composite2" presStyleCnt="0"/>
      <dgm:spPr/>
    </dgm:pt>
    <dgm:pt modelId="{00B6ED3A-053A-46D4-96AE-911EEA142024}" type="pres">
      <dgm:prSet presAssocID="{F8C86199-66A1-407A-A804-A1134728E7CC}" presName="background2" presStyleLbl="node2" presStyleIdx="1" presStyleCnt="5"/>
      <dgm:spPr/>
    </dgm:pt>
    <dgm:pt modelId="{8E5D9F88-1B18-4EDC-AA82-C7890E7300E8}" type="pres">
      <dgm:prSet presAssocID="{F8C86199-66A1-407A-A804-A1134728E7CC}" presName="text2" presStyleLbl="fgAcc2" presStyleIdx="2" presStyleCnt="6">
        <dgm:presLayoutVars>
          <dgm:chPref val="3"/>
        </dgm:presLayoutVars>
      </dgm:prSet>
      <dgm:spPr/>
    </dgm:pt>
    <dgm:pt modelId="{5C8BB4F3-F0F9-4A37-9423-8E6F2A6C8D66}" type="pres">
      <dgm:prSet presAssocID="{F8C86199-66A1-407A-A804-A1134728E7CC}" presName="hierChild3" presStyleCnt="0"/>
      <dgm:spPr/>
    </dgm:pt>
    <dgm:pt modelId="{BC9E8C9D-F121-4B44-B93A-B197C6C9AFD8}" type="pres">
      <dgm:prSet presAssocID="{9C71A44F-B86A-4948-A890-5CAC03DA599D}" presName="Name10" presStyleLbl="parChTrans1D2" presStyleIdx="3" presStyleCnt="6"/>
      <dgm:spPr/>
    </dgm:pt>
    <dgm:pt modelId="{D6855190-D7C9-4DD1-B11B-17FACF028D78}" type="pres">
      <dgm:prSet presAssocID="{F49626F3-F42F-4DB3-9BF6-2D65C0AEE381}" presName="hierRoot2" presStyleCnt="0"/>
      <dgm:spPr/>
    </dgm:pt>
    <dgm:pt modelId="{7170FD81-10B2-4011-AFA6-423BEEFC4982}" type="pres">
      <dgm:prSet presAssocID="{F49626F3-F42F-4DB3-9BF6-2D65C0AEE381}" presName="composite2" presStyleCnt="0"/>
      <dgm:spPr/>
    </dgm:pt>
    <dgm:pt modelId="{51155D8C-F4E0-493F-BBE3-7CDBEBC495D2}" type="pres">
      <dgm:prSet presAssocID="{F49626F3-F42F-4DB3-9BF6-2D65C0AEE381}" presName="background2" presStyleLbl="node2" presStyleIdx="2" presStyleCnt="5"/>
      <dgm:spPr/>
    </dgm:pt>
    <dgm:pt modelId="{06439600-41D4-443A-8ACF-130767505A6A}" type="pres">
      <dgm:prSet presAssocID="{F49626F3-F42F-4DB3-9BF6-2D65C0AEE381}" presName="text2" presStyleLbl="fgAcc2" presStyleIdx="3" presStyleCnt="6">
        <dgm:presLayoutVars>
          <dgm:chPref val="3"/>
        </dgm:presLayoutVars>
      </dgm:prSet>
      <dgm:spPr/>
    </dgm:pt>
    <dgm:pt modelId="{BE949335-8CAE-459E-9566-8E4ACCC3E70D}" type="pres">
      <dgm:prSet presAssocID="{F49626F3-F42F-4DB3-9BF6-2D65C0AEE381}" presName="hierChild3" presStyleCnt="0"/>
      <dgm:spPr/>
    </dgm:pt>
    <dgm:pt modelId="{4F62F495-BDCC-487A-8E57-2FE122E29F8B}" type="pres">
      <dgm:prSet presAssocID="{97B9FA21-9048-4DE2-BC82-9622197F6AAC}" presName="Name10" presStyleLbl="parChTrans1D2" presStyleIdx="4" presStyleCnt="6"/>
      <dgm:spPr/>
    </dgm:pt>
    <dgm:pt modelId="{42457AB6-9584-4941-A107-92C16320CBF3}" type="pres">
      <dgm:prSet presAssocID="{5E9DD837-D0FB-4C6B-AD2A-CC68BB8A8ABD}" presName="hierRoot2" presStyleCnt="0"/>
      <dgm:spPr/>
    </dgm:pt>
    <dgm:pt modelId="{9EF32D73-FF0A-4205-B37E-8B53C3DC414D}" type="pres">
      <dgm:prSet presAssocID="{5E9DD837-D0FB-4C6B-AD2A-CC68BB8A8ABD}" presName="composite2" presStyleCnt="0"/>
      <dgm:spPr/>
    </dgm:pt>
    <dgm:pt modelId="{96A7A416-7B34-46EB-B31A-09DAD7472383}" type="pres">
      <dgm:prSet presAssocID="{5E9DD837-D0FB-4C6B-AD2A-CC68BB8A8ABD}" presName="background2" presStyleLbl="node2" presStyleIdx="3" presStyleCnt="5"/>
      <dgm:spPr/>
    </dgm:pt>
    <dgm:pt modelId="{3ED6EE3E-D469-47D7-904B-F3D358326B5E}" type="pres">
      <dgm:prSet presAssocID="{5E9DD837-D0FB-4C6B-AD2A-CC68BB8A8ABD}" presName="text2" presStyleLbl="fgAcc2" presStyleIdx="4" presStyleCnt="6">
        <dgm:presLayoutVars>
          <dgm:chPref val="3"/>
        </dgm:presLayoutVars>
      </dgm:prSet>
      <dgm:spPr/>
    </dgm:pt>
    <dgm:pt modelId="{E62F7ABA-97F5-4BA3-B9D8-C329A7202F93}" type="pres">
      <dgm:prSet presAssocID="{5E9DD837-D0FB-4C6B-AD2A-CC68BB8A8ABD}" presName="hierChild3" presStyleCnt="0"/>
      <dgm:spPr/>
    </dgm:pt>
    <dgm:pt modelId="{3E003E6D-7FBC-4EF6-812E-D3002AB5ED14}" type="pres">
      <dgm:prSet presAssocID="{F9A9A96A-1B17-4537-93FB-A327A8F3D2DB}" presName="Name10" presStyleLbl="parChTrans1D2" presStyleIdx="5" presStyleCnt="6"/>
      <dgm:spPr/>
    </dgm:pt>
    <dgm:pt modelId="{29F7670F-1257-4FAC-B256-F97112F793D6}" type="pres">
      <dgm:prSet presAssocID="{590CE318-57C6-479B-965E-8BBBC17B6745}" presName="hierRoot2" presStyleCnt="0"/>
      <dgm:spPr/>
    </dgm:pt>
    <dgm:pt modelId="{C3966098-D533-4069-8E8D-9CB84B5C0EF5}" type="pres">
      <dgm:prSet presAssocID="{590CE318-57C6-479B-965E-8BBBC17B6745}" presName="composite2" presStyleCnt="0"/>
      <dgm:spPr/>
    </dgm:pt>
    <dgm:pt modelId="{F0D634DE-C281-47EA-91B8-F75790ADA7D7}" type="pres">
      <dgm:prSet presAssocID="{590CE318-57C6-479B-965E-8BBBC17B6745}" presName="background2" presStyleLbl="node2" presStyleIdx="4" presStyleCnt="5"/>
      <dgm:spPr/>
    </dgm:pt>
    <dgm:pt modelId="{E30F728F-63A2-4D3E-BD80-3EE94B84B37E}" type="pres">
      <dgm:prSet presAssocID="{590CE318-57C6-479B-965E-8BBBC17B6745}" presName="text2" presStyleLbl="fgAcc2" presStyleIdx="5" presStyleCnt="6">
        <dgm:presLayoutVars>
          <dgm:chPref val="3"/>
        </dgm:presLayoutVars>
      </dgm:prSet>
      <dgm:spPr/>
    </dgm:pt>
    <dgm:pt modelId="{E8AEF2C4-4A56-4267-9541-B065761E1A20}" type="pres">
      <dgm:prSet presAssocID="{590CE318-57C6-479B-965E-8BBBC17B6745}" presName="hierChild3" presStyleCnt="0"/>
      <dgm:spPr/>
    </dgm:pt>
  </dgm:ptLst>
  <dgm:cxnLst>
    <dgm:cxn modelId="{80B5709D-EF87-4F7C-B45A-09B666F77CE8}" type="presOf" srcId="{590CE318-57C6-479B-965E-8BBBC17B6745}" destId="{E30F728F-63A2-4D3E-BD80-3EE94B84B37E}" srcOrd="0" destOrd="0" presId="urn:microsoft.com/office/officeart/2005/8/layout/hierarchy1"/>
    <dgm:cxn modelId="{48C8D59B-6DAC-42BE-9ED1-10ABE3979810}" type="presOf" srcId="{F49626F3-F42F-4DB3-9BF6-2D65C0AEE381}" destId="{06439600-41D4-443A-8ACF-130767505A6A}" srcOrd="0" destOrd="0" presId="urn:microsoft.com/office/officeart/2005/8/layout/hierarchy1"/>
    <dgm:cxn modelId="{89DE67BA-77D4-45BD-B04D-FC0CEE56EF58}" type="presOf" srcId="{B85BE77C-1859-4535-9AE0-6D9098C7F74A}" destId="{495E2C38-3419-4D55-BE20-C3911036882F}" srcOrd="0" destOrd="0" presId="urn:microsoft.com/office/officeart/2005/8/layout/hierarchy1"/>
    <dgm:cxn modelId="{B800EAAC-F874-468F-B0A5-BEB481F7797B}" srcId="{FA5D02E7-18BF-4534-A6FF-4DA71E65EFB3}" destId="{B85BE77C-1859-4535-9AE0-6D9098C7F74A}" srcOrd="1" destOrd="0" parTransId="{29C51232-3C3E-43F3-931F-61D1151CF6BD}" sibTransId="{F30215CE-AF54-4EDD-AC33-4C568559263B}"/>
    <dgm:cxn modelId="{AC4D25DF-88F6-42E5-B0BD-60B298059B37}" srcId="{13D0BDB9-DAA2-4F69-87FF-C34EE7318FEA}" destId="{FA5D02E7-18BF-4534-A6FF-4DA71E65EFB3}" srcOrd="0" destOrd="0" parTransId="{B11CE4DF-4E06-4430-9BD3-6CBDFE003472}" sibTransId="{156A6CCF-9BA7-4817-8C61-F06096C634B3}"/>
    <dgm:cxn modelId="{F6544CBC-7DC0-499C-846D-E87A9E231A4A}" type="presOf" srcId="{9C71A44F-B86A-4948-A890-5CAC03DA599D}" destId="{BC9E8C9D-F121-4B44-B93A-B197C6C9AFD8}" srcOrd="0" destOrd="0" presId="urn:microsoft.com/office/officeart/2005/8/layout/hierarchy1"/>
    <dgm:cxn modelId="{D0D00E4F-83EB-4294-BFB9-DB0FDBD9FA4E}" type="presOf" srcId="{13D0BDB9-DAA2-4F69-87FF-C34EE7318FEA}" destId="{71985BA9-36BE-4B68-ACD6-C919B35E24AB}" srcOrd="0" destOrd="0" presId="urn:microsoft.com/office/officeart/2005/8/layout/hierarchy1"/>
    <dgm:cxn modelId="{5838D6FF-C0F6-4541-BBA0-6B5953F9E80E}" type="presOf" srcId="{97B9FA21-9048-4DE2-BC82-9622197F6AAC}" destId="{4F62F495-BDCC-487A-8E57-2FE122E29F8B}" srcOrd="0" destOrd="0" presId="urn:microsoft.com/office/officeart/2005/8/layout/hierarchy1"/>
    <dgm:cxn modelId="{3B78A392-D23E-44FE-AF73-9445069FF20A}" srcId="{FA5D02E7-18BF-4534-A6FF-4DA71E65EFB3}" destId="{F8C86199-66A1-407A-A804-A1134728E7CC}" srcOrd="2" destOrd="0" parTransId="{3F36D30F-FB06-481A-82C6-97F6D531F6EB}" sibTransId="{01DCAC6D-A346-473A-8DB8-6E069D833208}"/>
    <dgm:cxn modelId="{95AD219B-DD15-4541-AD4C-2A16F6137983}" type="presOf" srcId="{3F36D30F-FB06-481A-82C6-97F6D531F6EB}" destId="{B9BD2D2E-9DEC-40A0-B03E-BE47E92A036F}" srcOrd="0" destOrd="0" presId="urn:microsoft.com/office/officeart/2005/8/layout/hierarchy1"/>
    <dgm:cxn modelId="{FF2FC0A7-5656-4DA3-B8C8-F31F799B3D04}" type="presOf" srcId="{F8C86199-66A1-407A-A804-A1134728E7CC}" destId="{8E5D9F88-1B18-4EDC-AA82-C7890E7300E8}" srcOrd="0" destOrd="0" presId="urn:microsoft.com/office/officeart/2005/8/layout/hierarchy1"/>
    <dgm:cxn modelId="{B9697F39-5345-4253-80D0-46E852590EA3}" srcId="{FA5D02E7-18BF-4534-A6FF-4DA71E65EFB3}" destId="{B2119552-111D-4499-92C0-75E57D36C233}" srcOrd="0" destOrd="0" parTransId="{7D4713D3-BA2C-4E78-9FB8-485EC1D9AC34}" sibTransId="{61D2ECE0-AE73-453E-80F9-D58383E052C5}"/>
    <dgm:cxn modelId="{9837C8DC-DE00-47D0-A1A0-DD4A2916C733}" type="presOf" srcId="{B2119552-111D-4499-92C0-75E57D36C233}" destId="{5E994A8E-E1F9-4C0A-BF15-4E0CC55F3116}" srcOrd="0" destOrd="0" presId="urn:microsoft.com/office/officeart/2005/8/layout/hierarchy1"/>
    <dgm:cxn modelId="{34735147-4DF2-4267-BBE4-B3E753E0B916}" srcId="{FA5D02E7-18BF-4534-A6FF-4DA71E65EFB3}" destId="{5E9DD837-D0FB-4C6B-AD2A-CC68BB8A8ABD}" srcOrd="4" destOrd="0" parTransId="{97B9FA21-9048-4DE2-BC82-9622197F6AAC}" sibTransId="{7187383B-A408-4B45-97AE-5EAFF4B55E51}"/>
    <dgm:cxn modelId="{B8AE7EBB-3140-4229-B514-5E3711EA0753}" srcId="{FA5D02E7-18BF-4534-A6FF-4DA71E65EFB3}" destId="{F49626F3-F42F-4DB3-9BF6-2D65C0AEE381}" srcOrd="3" destOrd="0" parTransId="{9C71A44F-B86A-4948-A890-5CAC03DA599D}" sibTransId="{37894A7C-B2E9-4D52-BB2A-72C0C57DF07F}"/>
    <dgm:cxn modelId="{85557161-4D0F-4695-A487-A72A97A94B0C}" type="presOf" srcId="{29C51232-3C3E-43F3-931F-61D1151CF6BD}" destId="{60FC4A94-8738-4A35-ACF7-DB1A86220345}" srcOrd="0" destOrd="0" presId="urn:microsoft.com/office/officeart/2005/8/layout/hierarchy1"/>
    <dgm:cxn modelId="{227C61A9-656A-4BFA-897C-CAD94E82B4D7}" srcId="{FA5D02E7-18BF-4534-A6FF-4DA71E65EFB3}" destId="{590CE318-57C6-479B-965E-8BBBC17B6745}" srcOrd="5" destOrd="0" parTransId="{F9A9A96A-1B17-4537-93FB-A327A8F3D2DB}" sibTransId="{B6D9824E-3AF3-4BF9-A948-2E0A8C950B9B}"/>
    <dgm:cxn modelId="{C492E7A3-ADC8-4EFE-9B22-F4894C26F9F0}" type="presOf" srcId="{7D4713D3-BA2C-4E78-9FB8-485EC1D9AC34}" destId="{B59FE3A1-321E-4A90-A10A-98B7FACE4946}" srcOrd="0" destOrd="0" presId="urn:microsoft.com/office/officeart/2005/8/layout/hierarchy1"/>
    <dgm:cxn modelId="{9F774982-5AE2-4282-8F09-6258FC3E4671}" type="presOf" srcId="{F9A9A96A-1B17-4537-93FB-A327A8F3D2DB}" destId="{3E003E6D-7FBC-4EF6-812E-D3002AB5ED14}" srcOrd="0" destOrd="0" presId="urn:microsoft.com/office/officeart/2005/8/layout/hierarchy1"/>
    <dgm:cxn modelId="{13742942-0D09-48B0-AE28-DD5F934E45A7}" type="presOf" srcId="{5E9DD837-D0FB-4C6B-AD2A-CC68BB8A8ABD}" destId="{3ED6EE3E-D469-47D7-904B-F3D358326B5E}" srcOrd="0" destOrd="0" presId="urn:microsoft.com/office/officeart/2005/8/layout/hierarchy1"/>
    <dgm:cxn modelId="{ED544B15-D551-407D-A5C8-E9C013595645}" type="presOf" srcId="{FA5D02E7-18BF-4534-A6FF-4DA71E65EFB3}" destId="{588659F1-60D3-41E1-9FA1-22AA1CA6040B}" srcOrd="0" destOrd="0" presId="urn:microsoft.com/office/officeart/2005/8/layout/hierarchy1"/>
    <dgm:cxn modelId="{D40DEF06-71DB-4097-A43C-F5CFB66FE3D5}" type="presParOf" srcId="{71985BA9-36BE-4B68-ACD6-C919B35E24AB}" destId="{3FEE9B2B-72E2-4E69-81E3-567025C3DBEE}" srcOrd="0" destOrd="0" presId="urn:microsoft.com/office/officeart/2005/8/layout/hierarchy1"/>
    <dgm:cxn modelId="{8F61EE8A-1EF5-4F73-BE65-BCAD64B84E3D}" type="presParOf" srcId="{3FEE9B2B-72E2-4E69-81E3-567025C3DBEE}" destId="{A332324A-3FC5-4827-A3E2-8333BAB1424C}" srcOrd="0" destOrd="0" presId="urn:microsoft.com/office/officeart/2005/8/layout/hierarchy1"/>
    <dgm:cxn modelId="{96B7380D-39CF-46D1-9A0B-259D4EC188F0}" type="presParOf" srcId="{A332324A-3FC5-4827-A3E2-8333BAB1424C}" destId="{D6E32A66-0429-4BEA-8496-8D173E222328}" srcOrd="0" destOrd="0" presId="urn:microsoft.com/office/officeart/2005/8/layout/hierarchy1"/>
    <dgm:cxn modelId="{C38CF063-01DD-4F0A-B53F-6A9F77268A7D}" type="presParOf" srcId="{A332324A-3FC5-4827-A3E2-8333BAB1424C}" destId="{588659F1-60D3-41E1-9FA1-22AA1CA6040B}" srcOrd="1" destOrd="0" presId="urn:microsoft.com/office/officeart/2005/8/layout/hierarchy1"/>
    <dgm:cxn modelId="{0DB36A9F-89A4-43BB-9B11-95008E207FB5}" type="presParOf" srcId="{3FEE9B2B-72E2-4E69-81E3-567025C3DBEE}" destId="{FB73C5FC-1C6D-4603-96B6-F8BF7A86AFC0}" srcOrd="1" destOrd="0" presId="urn:microsoft.com/office/officeart/2005/8/layout/hierarchy1"/>
    <dgm:cxn modelId="{27A1B993-7457-401A-A441-3A685563BD7A}" type="presParOf" srcId="{FB73C5FC-1C6D-4603-96B6-F8BF7A86AFC0}" destId="{B59FE3A1-321E-4A90-A10A-98B7FACE4946}" srcOrd="0" destOrd="0" presId="urn:microsoft.com/office/officeart/2005/8/layout/hierarchy1"/>
    <dgm:cxn modelId="{45F2EBD9-D6FF-4795-9CC5-1F7200536DF6}" type="presParOf" srcId="{FB73C5FC-1C6D-4603-96B6-F8BF7A86AFC0}" destId="{8A31F98B-806B-4D10-BD27-11D537FDEF6F}" srcOrd="1" destOrd="0" presId="urn:microsoft.com/office/officeart/2005/8/layout/hierarchy1"/>
    <dgm:cxn modelId="{52261A13-7864-4D6D-A544-7DC9E7D0A67E}" type="presParOf" srcId="{8A31F98B-806B-4D10-BD27-11D537FDEF6F}" destId="{BA6520C3-FD09-40CF-BC5A-DD26C6974197}" srcOrd="0" destOrd="0" presId="urn:microsoft.com/office/officeart/2005/8/layout/hierarchy1"/>
    <dgm:cxn modelId="{D4D6E2F4-2947-4A51-AA05-AFF644BEE4BF}" type="presParOf" srcId="{BA6520C3-FD09-40CF-BC5A-DD26C6974197}" destId="{93DF5EC4-F204-4CC2-BFE7-6FCE408EA750}" srcOrd="0" destOrd="0" presId="urn:microsoft.com/office/officeart/2005/8/layout/hierarchy1"/>
    <dgm:cxn modelId="{6BE21EE9-A457-4067-88F4-EAB22FA6CDA1}" type="presParOf" srcId="{BA6520C3-FD09-40CF-BC5A-DD26C6974197}" destId="{5E994A8E-E1F9-4C0A-BF15-4E0CC55F3116}" srcOrd="1" destOrd="0" presId="urn:microsoft.com/office/officeart/2005/8/layout/hierarchy1"/>
    <dgm:cxn modelId="{E8585CAD-4CA9-4B81-92B7-EA896BAC19E5}" type="presParOf" srcId="{8A31F98B-806B-4D10-BD27-11D537FDEF6F}" destId="{BCB4CDC0-E4D5-4000-9BD4-14FAC5E727B3}" srcOrd="1" destOrd="0" presId="urn:microsoft.com/office/officeart/2005/8/layout/hierarchy1"/>
    <dgm:cxn modelId="{DF529A59-518F-436D-95D9-B89762A129C6}" type="presParOf" srcId="{FB73C5FC-1C6D-4603-96B6-F8BF7A86AFC0}" destId="{60FC4A94-8738-4A35-ACF7-DB1A86220345}" srcOrd="2" destOrd="0" presId="urn:microsoft.com/office/officeart/2005/8/layout/hierarchy1"/>
    <dgm:cxn modelId="{6FD43831-E61D-4446-AF03-D5057987B987}" type="presParOf" srcId="{FB73C5FC-1C6D-4603-96B6-F8BF7A86AFC0}" destId="{D99D3F66-192B-485D-A72B-606D7D5C26FE}" srcOrd="3" destOrd="0" presId="urn:microsoft.com/office/officeart/2005/8/layout/hierarchy1"/>
    <dgm:cxn modelId="{2B0241D7-47F0-4CA0-8E0D-6FFF16FC1FEA}" type="presParOf" srcId="{D99D3F66-192B-485D-A72B-606D7D5C26FE}" destId="{F75C2F2A-88A6-441A-9B0D-9A661C6C0BFD}" srcOrd="0" destOrd="0" presId="urn:microsoft.com/office/officeart/2005/8/layout/hierarchy1"/>
    <dgm:cxn modelId="{83F1F66A-EEAA-49E1-A80B-3486088067C3}" type="presParOf" srcId="{F75C2F2A-88A6-441A-9B0D-9A661C6C0BFD}" destId="{946ACD43-3E5F-4E6C-885C-735E6CA00061}" srcOrd="0" destOrd="0" presId="urn:microsoft.com/office/officeart/2005/8/layout/hierarchy1"/>
    <dgm:cxn modelId="{4B0F8957-701D-4354-B665-AA46A4A690A9}" type="presParOf" srcId="{F75C2F2A-88A6-441A-9B0D-9A661C6C0BFD}" destId="{495E2C38-3419-4D55-BE20-C3911036882F}" srcOrd="1" destOrd="0" presId="urn:microsoft.com/office/officeart/2005/8/layout/hierarchy1"/>
    <dgm:cxn modelId="{CE804CD3-AA14-4A81-90BF-649FED9977CC}" type="presParOf" srcId="{D99D3F66-192B-485D-A72B-606D7D5C26FE}" destId="{5F52793E-4F8C-4DA3-9208-E783CDC3D237}" srcOrd="1" destOrd="0" presId="urn:microsoft.com/office/officeart/2005/8/layout/hierarchy1"/>
    <dgm:cxn modelId="{19B9E740-20FB-4734-8AF6-36E51996108E}" type="presParOf" srcId="{FB73C5FC-1C6D-4603-96B6-F8BF7A86AFC0}" destId="{B9BD2D2E-9DEC-40A0-B03E-BE47E92A036F}" srcOrd="4" destOrd="0" presId="urn:microsoft.com/office/officeart/2005/8/layout/hierarchy1"/>
    <dgm:cxn modelId="{F6574FD6-A929-4FA5-9C85-259AC2F9A357}" type="presParOf" srcId="{FB73C5FC-1C6D-4603-96B6-F8BF7A86AFC0}" destId="{7816FA9F-DEEF-4638-B48D-B788AEE24F30}" srcOrd="5" destOrd="0" presId="urn:microsoft.com/office/officeart/2005/8/layout/hierarchy1"/>
    <dgm:cxn modelId="{480A6D60-567C-4E7C-9273-458D53AFED13}" type="presParOf" srcId="{7816FA9F-DEEF-4638-B48D-B788AEE24F30}" destId="{24105942-60B5-4664-8FE0-7088B4AA872F}" srcOrd="0" destOrd="0" presId="urn:microsoft.com/office/officeart/2005/8/layout/hierarchy1"/>
    <dgm:cxn modelId="{7E404A79-FAB2-41F9-A815-4077467E3DA0}" type="presParOf" srcId="{24105942-60B5-4664-8FE0-7088B4AA872F}" destId="{00B6ED3A-053A-46D4-96AE-911EEA142024}" srcOrd="0" destOrd="0" presId="urn:microsoft.com/office/officeart/2005/8/layout/hierarchy1"/>
    <dgm:cxn modelId="{8FE7E119-B9E7-41EF-A55A-0F6686CFFAEB}" type="presParOf" srcId="{24105942-60B5-4664-8FE0-7088B4AA872F}" destId="{8E5D9F88-1B18-4EDC-AA82-C7890E7300E8}" srcOrd="1" destOrd="0" presId="urn:microsoft.com/office/officeart/2005/8/layout/hierarchy1"/>
    <dgm:cxn modelId="{C3641550-C787-4A8D-9BE0-C35F41C0B15A}" type="presParOf" srcId="{7816FA9F-DEEF-4638-B48D-B788AEE24F30}" destId="{5C8BB4F3-F0F9-4A37-9423-8E6F2A6C8D66}" srcOrd="1" destOrd="0" presId="urn:microsoft.com/office/officeart/2005/8/layout/hierarchy1"/>
    <dgm:cxn modelId="{1D8D0EBF-1B38-4839-8458-A004FD5290B6}" type="presParOf" srcId="{FB73C5FC-1C6D-4603-96B6-F8BF7A86AFC0}" destId="{BC9E8C9D-F121-4B44-B93A-B197C6C9AFD8}" srcOrd="6" destOrd="0" presId="urn:microsoft.com/office/officeart/2005/8/layout/hierarchy1"/>
    <dgm:cxn modelId="{F5AF748E-A920-4017-BD47-7081F3428932}" type="presParOf" srcId="{FB73C5FC-1C6D-4603-96B6-F8BF7A86AFC0}" destId="{D6855190-D7C9-4DD1-B11B-17FACF028D78}" srcOrd="7" destOrd="0" presId="urn:microsoft.com/office/officeart/2005/8/layout/hierarchy1"/>
    <dgm:cxn modelId="{760CB364-B153-43C0-AC2A-DE38C61B13C8}" type="presParOf" srcId="{D6855190-D7C9-4DD1-B11B-17FACF028D78}" destId="{7170FD81-10B2-4011-AFA6-423BEEFC4982}" srcOrd="0" destOrd="0" presId="urn:microsoft.com/office/officeart/2005/8/layout/hierarchy1"/>
    <dgm:cxn modelId="{E425E2FF-7A09-4811-BEC8-2C0A600B3667}" type="presParOf" srcId="{7170FD81-10B2-4011-AFA6-423BEEFC4982}" destId="{51155D8C-F4E0-493F-BBE3-7CDBEBC495D2}" srcOrd="0" destOrd="0" presId="urn:microsoft.com/office/officeart/2005/8/layout/hierarchy1"/>
    <dgm:cxn modelId="{2918A2A8-B929-43CF-A965-8CA117DB641B}" type="presParOf" srcId="{7170FD81-10B2-4011-AFA6-423BEEFC4982}" destId="{06439600-41D4-443A-8ACF-130767505A6A}" srcOrd="1" destOrd="0" presId="urn:microsoft.com/office/officeart/2005/8/layout/hierarchy1"/>
    <dgm:cxn modelId="{4E4F0B71-4376-4537-9E06-ABCDFE53B0C3}" type="presParOf" srcId="{D6855190-D7C9-4DD1-B11B-17FACF028D78}" destId="{BE949335-8CAE-459E-9566-8E4ACCC3E70D}" srcOrd="1" destOrd="0" presId="urn:microsoft.com/office/officeart/2005/8/layout/hierarchy1"/>
    <dgm:cxn modelId="{DB5F952F-D955-40ED-B669-11D2652E5232}" type="presParOf" srcId="{FB73C5FC-1C6D-4603-96B6-F8BF7A86AFC0}" destId="{4F62F495-BDCC-487A-8E57-2FE122E29F8B}" srcOrd="8" destOrd="0" presId="urn:microsoft.com/office/officeart/2005/8/layout/hierarchy1"/>
    <dgm:cxn modelId="{D7E6F027-0B8C-4422-9712-5F9ED1DE47D6}" type="presParOf" srcId="{FB73C5FC-1C6D-4603-96B6-F8BF7A86AFC0}" destId="{42457AB6-9584-4941-A107-92C16320CBF3}" srcOrd="9" destOrd="0" presId="urn:microsoft.com/office/officeart/2005/8/layout/hierarchy1"/>
    <dgm:cxn modelId="{6FBFD8AB-9359-4E32-9FCD-435133F1CC13}" type="presParOf" srcId="{42457AB6-9584-4941-A107-92C16320CBF3}" destId="{9EF32D73-FF0A-4205-B37E-8B53C3DC414D}" srcOrd="0" destOrd="0" presId="urn:microsoft.com/office/officeart/2005/8/layout/hierarchy1"/>
    <dgm:cxn modelId="{555AAF8F-6458-4AE7-9C41-845DB6AA0C06}" type="presParOf" srcId="{9EF32D73-FF0A-4205-B37E-8B53C3DC414D}" destId="{96A7A416-7B34-46EB-B31A-09DAD7472383}" srcOrd="0" destOrd="0" presId="urn:microsoft.com/office/officeart/2005/8/layout/hierarchy1"/>
    <dgm:cxn modelId="{E1E08F9F-F0AF-481E-9939-AB6FFF41C84E}" type="presParOf" srcId="{9EF32D73-FF0A-4205-B37E-8B53C3DC414D}" destId="{3ED6EE3E-D469-47D7-904B-F3D358326B5E}" srcOrd="1" destOrd="0" presId="urn:microsoft.com/office/officeart/2005/8/layout/hierarchy1"/>
    <dgm:cxn modelId="{15BE11A4-0ECA-40EB-A3AA-74C08E91DEB7}" type="presParOf" srcId="{42457AB6-9584-4941-A107-92C16320CBF3}" destId="{E62F7ABA-97F5-4BA3-B9D8-C329A7202F93}" srcOrd="1" destOrd="0" presId="urn:microsoft.com/office/officeart/2005/8/layout/hierarchy1"/>
    <dgm:cxn modelId="{A3CBC8DD-D68F-4A93-9455-24EA96368BD1}" type="presParOf" srcId="{FB73C5FC-1C6D-4603-96B6-F8BF7A86AFC0}" destId="{3E003E6D-7FBC-4EF6-812E-D3002AB5ED14}" srcOrd="10" destOrd="0" presId="urn:microsoft.com/office/officeart/2005/8/layout/hierarchy1"/>
    <dgm:cxn modelId="{D5C69EBA-0EA4-4616-9488-E784971942A5}" type="presParOf" srcId="{FB73C5FC-1C6D-4603-96B6-F8BF7A86AFC0}" destId="{29F7670F-1257-4FAC-B256-F97112F793D6}" srcOrd="11" destOrd="0" presId="urn:microsoft.com/office/officeart/2005/8/layout/hierarchy1"/>
    <dgm:cxn modelId="{C31DD75B-3DD4-4799-9B68-0C81D16F1272}" type="presParOf" srcId="{29F7670F-1257-4FAC-B256-F97112F793D6}" destId="{C3966098-D533-4069-8E8D-9CB84B5C0EF5}" srcOrd="0" destOrd="0" presId="urn:microsoft.com/office/officeart/2005/8/layout/hierarchy1"/>
    <dgm:cxn modelId="{6B66CC04-EC4E-4F5B-AFBF-E12C443FE2F6}" type="presParOf" srcId="{C3966098-D533-4069-8E8D-9CB84B5C0EF5}" destId="{F0D634DE-C281-47EA-91B8-F75790ADA7D7}" srcOrd="0" destOrd="0" presId="urn:microsoft.com/office/officeart/2005/8/layout/hierarchy1"/>
    <dgm:cxn modelId="{31A596CB-3E52-4312-BF76-EA053A5F9000}" type="presParOf" srcId="{C3966098-D533-4069-8E8D-9CB84B5C0EF5}" destId="{E30F728F-63A2-4D3E-BD80-3EE94B84B37E}" srcOrd="1" destOrd="0" presId="urn:microsoft.com/office/officeart/2005/8/layout/hierarchy1"/>
    <dgm:cxn modelId="{C8351210-634C-45AF-B47D-8ECD3455DA97}" type="presParOf" srcId="{29F7670F-1257-4FAC-B256-F97112F793D6}" destId="{E8AEF2C4-4A56-4267-9541-B065761E1A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03E6D-7FBC-4EF6-812E-D3002AB5ED14}">
      <dsp:nvSpPr>
        <dsp:cNvPr id="0" name=""/>
        <dsp:cNvSpPr/>
      </dsp:nvSpPr>
      <dsp:spPr>
        <a:xfrm>
          <a:off x="4501678" y="3178128"/>
          <a:ext cx="3867670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3867670" y="250871"/>
              </a:lnTo>
              <a:lnTo>
                <a:pt x="3867670" y="3681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2F495-BDCC-487A-8E57-2FE122E29F8B}">
      <dsp:nvSpPr>
        <dsp:cNvPr id="0" name=""/>
        <dsp:cNvSpPr/>
      </dsp:nvSpPr>
      <dsp:spPr>
        <a:xfrm>
          <a:off x="4501678" y="3178128"/>
          <a:ext cx="2320602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2320602" y="250871"/>
              </a:lnTo>
              <a:lnTo>
                <a:pt x="2320602" y="3681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E8C9D-F121-4B44-B93A-B197C6C9AFD8}">
      <dsp:nvSpPr>
        <dsp:cNvPr id="0" name=""/>
        <dsp:cNvSpPr/>
      </dsp:nvSpPr>
      <dsp:spPr>
        <a:xfrm>
          <a:off x="4501678" y="3178128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773534" y="250871"/>
              </a:lnTo>
              <a:lnTo>
                <a:pt x="773534" y="3681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D2D2E-9DEC-40A0-B03E-BE47E92A036F}">
      <dsp:nvSpPr>
        <dsp:cNvPr id="0" name=""/>
        <dsp:cNvSpPr/>
      </dsp:nvSpPr>
      <dsp:spPr>
        <a:xfrm>
          <a:off x="3728144" y="3178128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773534" y="0"/>
              </a:moveTo>
              <a:lnTo>
                <a:pt x="773534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C4A94-8738-4A35-ACF7-DB1A86220345}">
      <dsp:nvSpPr>
        <dsp:cNvPr id="0" name=""/>
        <dsp:cNvSpPr/>
      </dsp:nvSpPr>
      <dsp:spPr>
        <a:xfrm>
          <a:off x="2181076" y="3178128"/>
          <a:ext cx="2320602" cy="368131"/>
        </a:xfrm>
        <a:custGeom>
          <a:avLst/>
          <a:gdLst/>
          <a:ahLst/>
          <a:cxnLst/>
          <a:rect l="0" t="0" r="0" b="0"/>
          <a:pathLst>
            <a:path>
              <a:moveTo>
                <a:pt x="2320602" y="0"/>
              </a:moveTo>
              <a:lnTo>
                <a:pt x="2320602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FE3A1-321E-4A90-A10A-98B7FACE4946}">
      <dsp:nvSpPr>
        <dsp:cNvPr id="0" name=""/>
        <dsp:cNvSpPr/>
      </dsp:nvSpPr>
      <dsp:spPr>
        <a:xfrm>
          <a:off x="634007" y="3178128"/>
          <a:ext cx="3867670" cy="368131"/>
        </a:xfrm>
        <a:custGeom>
          <a:avLst/>
          <a:gdLst/>
          <a:ahLst/>
          <a:cxnLst/>
          <a:rect l="0" t="0" r="0" b="0"/>
          <a:pathLst>
            <a:path>
              <a:moveTo>
                <a:pt x="3867670" y="0"/>
              </a:moveTo>
              <a:lnTo>
                <a:pt x="3867670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32A66-0429-4BEA-8496-8D173E222328}">
      <dsp:nvSpPr>
        <dsp:cNvPr id="0" name=""/>
        <dsp:cNvSpPr/>
      </dsp:nvSpPr>
      <dsp:spPr>
        <a:xfrm>
          <a:off x="3868787" y="2374356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659F1-60D3-41E1-9FA1-22AA1CA6040B}">
      <dsp:nvSpPr>
        <dsp:cNvPr id="0" name=""/>
        <dsp:cNvSpPr/>
      </dsp:nvSpPr>
      <dsp:spPr>
        <a:xfrm>
          <a:off x="4009429" y="2507966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Director de la cooperativa: Sergio </a:t>
          </a:r>
          <a:r>
            <a:rPr lang="es-ES" sz="1200" kern="1200" dirty="0" err="1" smtClean="0"/>
            <a:t>Saceda</a:t>
          </a:r>
          <a:endParaRPr lang="es-ES" sz="1200" kern="1200" dirty="0"/>
        </a:p>
      </dsp:txBody>
      <dsp:txXfrm>
        <a:off x="4009429" y="2507966"/>
        <a:ext cx="1265783" cy="803772"/>
      </dsp:txXfrm>
    </dsp:sp>
    <dsp:sp modelId="{93DF5EC4-F204-4CC2-BFE7-6FCE408EA750}">
      <dsp:nvSpPr>
        <dsp:cNvPr id="0" name=""/>
        <dsp:cNvSpPr/>
      </dsp:nvSpPr>
      <dsp:spPr>
        <a:xfrm>
          <a:off x="1116" y="354626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94A8E-E1F9-4C0A-BF15-4E0CC55F3116}">
      <dsp:nvSpPr>
        <dsp:cNvPr id="0" name=""/>
        <dsp:cNvSpPr/>
      </dsp:nvSpPr>
      <dsp:spPr>
        <a:xfrm>
          <a:off x="141758" y="3679871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Secretario: Hugo  Palomar</a:t>
          </a:r>
          <a:endParaRPr lang="es-ES" sz="1200" kern="1200" dirty="0"/>
        </a:p>
      </dsp:txBody>
      <dsp:txXfrm>
        <a:off x="141758" y="3679871"/>
        <a:ext cx="1265783" cy="803772"/>
      </dsp:txXfrm>
    </dsp:sp>
    <dsp:sp modelId="{946ACD43-3E5F-4E6C-885C-735E6CA00061}">
      <dsp:nvSpPr>
        <dsp:cNvPr id="0" name=""/>
        <dsp:cNvSpPr/>
      </dsp:nvSpPr>
      <dsp:spPr>
        <a:xfrm>
          <a:off x="1548184" y="354626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2C38-3419-4D55-BE20-C3911036882F}">
      <dsp:nvSpPr>
        <dsp:cNvPr id="0" name=""/>
        <dsp:cNvSpPr/>
      </dsp:nvSpPr>
      <dsp:spPr>
        <a:xfrm>
          <a:off x="1688827" y="3679871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Director de marketing: Ricardo Guerra</a:t>
          </a:r>
          <a:endParaRPr lang="es-ES" sz="1200" kern="1200" dirty="0"/>
        </a:p>
      </dsp:txBody>
      <dsp:txXfrm>
        <a:off x="1688827" y="3679871"/>
        <a:ext cx="1265783" cy="803772"/>
      </dsp:txXfrm>
    </dsp:sp>
    <dsp:sp modelId="{00B6ED3A-053A-46D4-96AE-911EEA142024}">
      <dsp:nvSpPr>
        <dsp:cNvPr id="0" name=""/>
        <dsp:cNvSpPr/>
      </dsp:nvSpPr>
      <dsp:spPr>
        <a:xfrm>
          <a:off x="3095252" y="354626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D9F88-1B18-4EDC-AA82-C7890E7300E8}">
      <dsp:nvSpPr>
        <dsp:cNvPr id="0" name=""/>
        <dsp:cNvSpPr/>
      </dsp:nvSpPr>
      <dsp:spPr>
        <a:xfrm>
          <a:off x="3235895" y="3679871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Logística: Alejandro Molina</a:t>
          </a:r>
          <a:endParaRPr lang="es-ES" sz="1200" kern="1200" dirty="0"/>
        </a:p>
      </dsp:txBody>
      <dsp:txXfrm>
        <a:off x="3235895" y="3679871"/>
        <a:ext cx="1265783" cy="803772"/>
      </dsp:txXfrm>
    </dsp:sp>
    <dsp:sp modelId="{51155D8C-F4E0-493F-BBE3-7CDBEBC495D2}">
      <dsp:nvSpPr>
        <dsp:cNvPr id="0" name=""/>
        <dsp:cNvSpPr/>
      </dsp:nvSpPr>
      <dsp:spPr>
        <a:xfrm>
          <a:off x="4642321" y="354626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39600-41D4-443A-8ACF-130767505A6A}">
      <dsp:nvSpPr>
        <dsp:cNvPr id="0" name=""/>
        <dsp:cNvSpPr/>
      </dsp:nvSpPr>
      <dsp:spPr>
        <a:xfrm>
          <a:off x="4782963" y="3679871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Tesorero: </a:t>
          </a:r>
          <a:r>
            <a:rPr lang="es-ES" sz="1200" kern="1200" dirty="0" err="1" smtClean="0"/>
            <a:t>Wei</a:t>
          </a:r>
          <a:r>
            <a:rPr lang="es-ES" sz="1200" kern="1200" dirty="0" smtClean="0"/>
            <a:t> </a:t>
          </a:r>
          <a:r>
            <a:rPr lang="es-ES" sz="1200" kern="1200" dirty="0" err="1" smtClean="0"/>
            <a:t>Jun</a:t>
          </a:r>
          <a:r>
            <a:rPr lang="es-ES" sz="1200" kern="1200" dirty="0" smtClean="0"/>
            <a:t> </a:t>
          </a:r>
          <a:r>
            <a:rPr lang="es-ES" sz="1200" kern="1200" dirty="0" err="1" smtClean="0"/>
            <a:t>Cheng</a:t>
          </a:r>
          <a:endParaRPr lang="es-ES" sz="1200" kern="1200" dirty="0"/>
        </a:p>
      </dsp:txBody>
      <dsp:txXfrm>
        <a:off x="4782963" y="3679871"/>
        <a:ext cx="1265783" cy="803772"/>
      </dsp:txXfrm>
    </dsp:sp>
    <dsp:sp modelId="{96A7A416-7B34-46EB-B31A-09DAD7472383}">
      <dsp:nvSpPr>
        <dsp:cNvPr id="0" name=""/>
        <dsp:cNvSpPr/>
      </dsp:nvSpPr>
      <dsp:spPr>
        <a:xfrm>
          <a:off x="6189389" y="354626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6EE3E-D469-47D7-904B-F3D358326B5E}">
      <dsp:nvSpPr>
        <dsp:cNvPr id="0" name=""/>
        <dsp:cNvSpPr/>
      </dsp:nvSpPr>
      <dsp:spPr>
        <a:xfrm>
          <a:off x="6330032" y="3679871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Comercial: Juan Carlos Jiménez</a:t>
          </a:r>
          <a:endParaRPr lang="es-ES" sz="1200" kern="1200" dirty="0"/>
        </a:p>
      </dsp:txBody>
      <dsp:txXfrm>
        <a:off x="6330032" y="3679871"/>
        <a:ext cx="1265783" cy="803772"/>
      </dsp:txXfrm>
    </dsp:sp>
    <dsp:sp modelId="{F0D634DE-C281-47EA-91B8-F75790ADA7D7}">
      <dsp:nvSpPr>
        <dsp:cNvPr id="0" name=""/>
        <dsp:cNvSpPr/>
      </dsp:nvSpPr>
      <dsp:spPr>
        <a:xfrm>
          <a:off x="7736458" y="3546260"/>
          <a:ext cx="1265783" cy="803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F728F-63A2-4D3E-BD80-3EE94B84B37E}">
      <dsp:nvSpPr>
        <dsp:cNvPr id="0" name=""/>
        <dsp:cNvSpPr/>
      </dsp:nvSpPr>
      <dsp:spPr>
        <a:xfrm>
          <a:off x="7877100" y="3679871"/>
          <a:ext cx="1265783" cy="803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Jefe de producción: Francisco Gómez</a:t>
          </a:r>
          <a:endParaRPr lang="es-ES" sz="1200" kern="1200" dirty="0"/>
        </a:p>
      </dsp:txBody>
      <dsp:txXfrm>
        <a:off x="7877100" y="3679871"/>
        <a:ext cx="1265783" cy="803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C58C-6571-4987-90BA-A054029600EE}" type="datetimeFigureOut">
              <a:rPr lang="es-ES" smtClean="0"/>
              <a:t>08/11/2010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36D8-A92B-4590-8C56-945AC4AAC1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Hugo</dc:creator>
  <cp:lastModifiedBy>Hugo</cp:lastModifiedBy>
  <cp:revision>1</cp:revision>
  <dcterms:created xsi:type="dcterms:W3CDTF">2010-11-08T16:09:17Z</dcterms:created>
  <dcterms:modified xsi:type="dcterms:W3CDTF">2010-11-08T16:16:40Z</dcterms:modified>
</cp:coreProperties>
</file>