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81D15-8A79-408D-B09D-435D8D43C4EA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E487C-3715-4181-89A8-08B97307E98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E487C-3715-4181-89A8-08B97307E982}" type="slidenum">
              <a:rPr lang="es-ES" smtClean="0"/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55CC-C960-413B-B30E-92A44A7C753B}" type="datetimeFigureOut">
              <a:rPr lang="es-ES" smtClean="0"/>
              <a:t>09/03/2011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EA66-E65C-4884-91D6-B45C8411ED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enti.com/#m=Profile&amp;func=index&amp;user_id=611915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hyperlink" Target="http://1.bp.blogspot.com/-NZ_8UNgU0CQ/TWGdghAOzAI/AAAAAAAAABc/EEbgXC2TdHE/s1600/violetas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hyperlink" Target="http://2.bp.blogspot.com/-IM1ko8Yophs/TWGdJbvGq2I/AAAAAAAAABY/zRMePL42DxU/s1600/almendra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enti.com/#m=Profile&amp;func=index&amp;user_id=61191519" TargetMode="External"/><Relationship Id="rId2" Type="http://schemas.openxmlformats.org/officeDocument/2006/relationships/hyperlink" Target="mailto:planteam.gsd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enti.com/#m=Profile&amp;func=index&amp;user_id=6119151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enti.com/#m=Profile&amp;func=index&amp;user_id=61191519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Catálogo de productos de:</a:t>
            </a:r>
            <a:endParaRPr lang="es-E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276872"/>
            <a:ext cx="469799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211734"/>
          </a:xfrm>
        </p:spPr>
        <p:txBody>
          <a:bodyPr/>
          <a:lstStyle/>
          <a:p>
            <a:pPr algn="ctr"/>
            <a:r>
              <a:rPr lang="es-ES" sz="4000" dirty="0" smtClean="0"/>
              <a:t>SERVILLETEROS DE FIELTRO.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5"/>
            <a:ext cx="8136904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Varios diseños.</a:t>
            </a:r>
          </a:p>
          <a:p>
            <a:pPr>
              <a:buNone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9552" y="5013176"/>
            <a:ext cx="8136904" cy="1296144"/>
          </a:xfrm>
        </p:spPr>
        <p:txBody>
          <a:bodyPr>
            <a:normAutofit/>
          </a:bodyPr>
          <a:lstStyle/>
          <a:p>
            <a:r>
              <a:rPr lang="es-ES" sz="2400" b="1" u="sng" dirty="0" err="1" smtClean="0"/>
              <a:t>Ref</a:t>
            </a:r>
            <a:r>
              <a:rPr lang="es-ES" sz="2400" b="1" u="sng" dirty="0" smtClean="0"/>
              <a:t>:</a:t>
            </a:r>
            <a:r>
              <a:rPr lang="es-ES" sz="2400" dirty="0" smtClean="0"/>
              <a:t> S007</a:t>
            </a:r>
          </a:p>
          <a:p>
            <a:r>
              <a:rPr lang="es-ES" sz="2400" b="1" u="sng" dirty="0" smtClean="0"/>
              <a:t>Precio:</a:t>
            </a:r>
            <a:r>
              <a:rPr lang="es-ES" sz="2400" b="1" dirty="0" smtClean="0"/>
              <a:t> </a:t>
            </a:r>
            <a:r>
              <a:rPr lang="es-ES" sz="2400" dirty="0" smtClean="0"/>
              <a:t>3€/</a:t>
            </a:r>
            <a:r>
              <a:rPr lang="es-ES" sz="2400" dirty="0" err="1" smtClean="0"/>
              <a:t>ud</a:t>
            </a:r>
            <a:r>
              <a:rPr lang="es-ES" sz="2400" dirty="0" smtClean="0"/>
              <a:t>. +3 2.5€/</a:t>
            </a:r>
            <a:r>
              <a:rPr lang="es-ES" sz="2400" dirty="0" err="1" smtClean="0"/>
              <a:t>ud</a:t>
            </a:r>
            <a:r>
              <a:rPr lang="es-ES" sz="2400" dirty="0" smtClean="0"/>
              <a:t>.</a:t>
            </a:r>
            <a:endParaRPr lang="es-ES" sz="2400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lasmanualidades.com/wp-content/uploads/2011/01/hojas-de-fiel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988840"/>
            <a:ext cx="4824536" cy="294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39726"/>
          </a:xfrm>
        </p:spPr>
        <p:txBody>
          <a:bodyPr/>
          <a:lstStyle/>
          <a:p>
            <a:pPr algn="ctr"/>
            <a:r>
              <a:rPr lang="es-ES" sz="5400" dirty="0" smtClean="0"/>
              <a:t>JARDINES ZEN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3"/>
            <a:ext cx="8280920" cy="360040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8363272" cy="1008112"/>
          </a:xfrm>
        </p:spPr>
        <p:txBody>
          <a:bodyPr>
            <a:no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</a:t>
            </a:r>
            <a:r>
              <a:rPr lang="es-ES" sz="2800" b="1" dirty="0" smtClean="0"/>
              <a:t> </a:t>
            </a:r>
            <a:r>
              <a:rPr lang="es-ES" sz="2800" dirty="0" smtClean="0"/>
              <a:t>J008</a:t>
            </a:r>
          </a:p>
          <a:p>
            <a:r>
              <a:rPr lang="es-ES" sz="2800" b="1" u="sng" dirty="0" smtClean="0"/>
              <a:t>Precio:</a:t>
            </a:r>
            <a:r>
              <a:rPr lang="es-ES" sz="2800" b="1" dirty="0" smtClean="0"/>
              <a:t> </a:t>
            </a:r>
            <a:r>
              <a:rPr lang="es-ES" sz="2800" dirty="0" smtClean="0"/>
              <a:t>10€</a:t>
            </a:r>
            <a:endParaRPr lang="es-ES" sz="2800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080120"/>
          </a:xfrm>
        </p:spPr>
        <p:txBody>
          <a:bodyPr/>
          <a:lstStyle/>
          <a:p>
            <a:pPr algn="ctr"/>
            <a:r>
              <a:rPr lang="es-ES" sz="4800" dirty="0" smtClean="0"/>
              <a:t>CESTAS AROMÁTICAS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7"/>
            <a:ext cx="8219256" cy="3384376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280920" cy="1296144"/>
          </a:xfrm>
        </p:spPr>
        <p:txBody>
          <a:bodyPr>
            <a:noAutofit/>
          </a:bodyPr>
          <a:lstStyle/>
          <a:p>
            <a:r>
              <a:rPr lang="es-ES" sz="3200" b="1" u="sng" dirty="0" err="1" smtClean="0"/>
              <a:t>Ref</a:t>
            </a:r>
            <a:r>
              <a:rPr lang="es-ES" sz="3200" b="1" u="sng" dirty="0" smtClean="0"/>
              <a:t>:</a:t>
            </a:r>
            <a:r>
              <a:rPr lang="es-ES" sz="3200" dirty="0" smtClean="0"/>
              <a:t> C009</a:t>
            </a:r>
          </a:p>
          <a:p>
            <a:r>
              <a:rPr lang="es-ES" sz="3200" b="1" u="sng" dirty="0" smtClean="0"/>
              <a:t>Precio:</a:t>
            </a:r>
            <a:r>
              <a:rPr lang="es-ES" sz="3200" dirty="0" smtClean="0"/>
              <a:t> 7€</a:t>
            </a:r>
            <a:endParaRPr lang="es-ES" sz="3200" b="1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r>
              <a:rPr lang="es-ES" sz="6600" b="1" dirty="0" smtClean="0"/>
              <a:t>Productos </a:t>
            </a:r>
            <a:r>
              <a:rPr lang="es-E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</a:t>
            </a:r>
            <a:r>
              <a:rPr lang="es-ES" sz="6600" b="1" dirty="0" smtClean="0"/>
              <a:t>artesanales</a:t>
            </a:r>
            <a:endParaRPr lang="es-ES" sz="6600" b="1" dirty="0"/>
          </a:p>
        </p:txBody>
      </p:sp>
      <p:pic>
        <p:nvPicPr>
          <p:cNvPr id="6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645024"/>
            <a:ext cx="4176464" cy="243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39726"/>
          </a:xfrm>
        </p:spPr>
        <p:txBody>
          <a:bodyPr/>
          <a:lstStyle/>
          <a:p>
            <a:pPr algn="ctr"/>
            <a:r>
              <a:rPr lang="es-ES" sz="4800" dirty="0" smtClean="0"/>
              <a:t>MOCHILAS DE PLÁSTICO.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484785"/>
            <a:ext cx="8208912" cy="331236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8291264" cy="1257003"/>
          </a:xfrm>
        </p:spPr>
        <p:txBody>
          <a:bodyPr>
            <a:norm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</a:t>
            </a:r>
            <a:r>
              <a:rPr lang="es-ES" sz="2800" dirty="0" smtClean="0"/>
              <a:t> M0010</a:t>
            </a:r>
          </a:p>
          <a:p>
            <a:r>
              <a:rPr lang="es-ES" sz="2800" b="1" u="sng" dirty="0" smtClean="0"/>
              <a:t>Precio:</a:t>
            </a:r>
            <a:r>
              <a:rPr lang="es-ES" sz="2800" dirty="0" smtClean="0"/>
              <a:t> 4€</a:t>
            </a:r>
            <a:endParaRPr lang="es-ES" sz="2800" b="1" u="sng" dirty="0"/>
          </a:p>
        </p:txBody>
      </p:sp>
      <p:pic>
        <p:nvPicPr>
          <p:cNvPr id="6" name="Picture 9" descr="http://im539.ll.tuenti.com/i56/i/4/600/2/G/k8r8czbC0HX9iBPUuARn.0.jpg">
            <a:hlinkClick r:id="rId3" tooltip="Marta Forero Testor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/>
          <a:lstStyle/>
          <a:p>
            <a:pPr algn="ctr"/>
            <a:r>
              <a:rPr lang="es-ES" sz="6000" dirty="0" smtClean="0"/>
              <a:t>PORTAFOTOS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3"/>
            <a:ext cx="8219256" cy="338437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8219256" cy="1257003"/>
          </a:xfrm>
        </p:spPr>
        <p:txBody>
          <a:bodyPr>
            <a:norm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</a:t>
            </a:r>
            <a:r>
              <a:rPr lang="es-ES" sz="2800" dirty="0" smtClean="0"/>
              <a:t> P0011</a:t>
            </a:r>
          </a:p>
          <a:p>
            <a:r>
              <a:rPr lang="es-ES" sz="2800" b="1" u="sng" dirty="0" smtClean="0"/>
              <a:t>Precio:</a:t>
            </a:r>
            <a:r>
              <a:rPr lang="es-ES" sz="2800" dirty="0" smtClean="0"/>
              <a:t> 2€</a:t>
            </a:r>
            <a:endParaRPr lang="es-ES" sz="2800" b="1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/>
          <a:lstStyle/>
          <a:p>
            <a:pPr algn="ctr"/>
            <a:r>
              <a:rPr lang="es-ES" sz="5400" dirty="0" smtClean="0"/>
              <a:t>LLAVEROS CORAZON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5"/>
            <a:ext cx="8219256" cy="36004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8219256" cy="1040979"/>
          </a:xfrm>
        </p:spPr>
        <p:txBody>
          <a:bodyPr>
            <a:normAutofit/>
          </a:bodyPr>
          <a:lstStyle/>
          <a:p>
            <a:r>
              <a:rPr lang="es-ES" sz="2400" b="1" u="sng" dirty="0" err="1" smtClean="0"/>
              <a:t>Ref</a:t>
            </a:r>
            <a:r>
              <a:rPr lang="es-ES" sz="2400" b="1" u="sng" dirty="0" smtClean="0"/>
              <a:t>:</a:t>
            </a:r>
            <a:r>
              <a:rPr lang="es-ES" sz="2400" dirty="0" smtClean="0"/>
              <a:t> L0012</a:t>
            </a:r>
          </a:p>
          <a:p>
            <a:r>
              <a:rPr lang="es-ES" sz="2400" b="1" u="sng" dirty="0" smtClean="0"/>
              <a:t>Precio:</a:t>
            </a:r>
            <a:r>
              <a:rPr lang="es-ES" sz="2400" dirty="0" smtClean="0"/>
              <a:t> 2.5€</a:t>
            </a:r>
            <a:endParaRPr lang="es-ES" sz="2400" b="1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es-ES" b="1" dirty="0"/>
              <a:t> </a:t>
            </a:r>
            <a:r>
              <a:rPr lang="es-ES" sz="5400" b="1" dirty="0" smtClean="0"/>
              <a:t>Productos típicos de </a:t>
            </a:r>
            <a:r>
              <a:rPr lang="es-E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Alcalá de Henares</a:t>
            </a:r>
            <a:endParaRPr lang="es-ES" b="1" dirty="0"/>
          </a:p>
        </p:txBody>
      </p:sp>
      <p:pic>
        <p:nvPicPr>
          <p:cNvPr id="6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4525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/>
          <a:lstStyle/>
          <a:p>
            <a:pPr algn="ctr"/>
            <a:r>
              <a:rPr lang="es-ES" sz="4400" dirty="0" smtClean="0"/>
              <a:t>VIOLETAS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208912" cy="1296144"/>
          </a:xfrm>
        </p:spPr>
        <p:txBody>
          <a:bodyPr/>
          <a:lstStyle/>
          <a:p>
            <a:r>
              <a:rPr lang="es-ES" dirty="0" smtClean="0"/>
              <a:t>Caramelos típicos de Madrid de diferentes sabores hechos por monjas.</a:t>
            </a:r>
          </a:p>
          <a:p>
            <a:r>
              <a:rPr lang="es-ES" sz="2400" b="1" u="sng" dirty="0" err="1" smtClean="0"/>
              <a:t>Ref</a:t>
            </a:r>
            <a:r>
              <a:rPr lang="es-ES" sz="2400" b="1" u="sng" dirty="0" smtClean="0"/>
              <a:t>:</a:t>
            </a:r>
            <a:r>
              <a:rPr lang="es-ES" sz="2400" dirty="0" smtClean="0"/>
              <a:t> V0013</a:t>
            </a:r>
          </a:p>
          <a:p>
            <a:r>
              <a:rPr lang="es-ES" sz="2400" b="1" u="sng" dirty="0" smtClean="0"/>
              <a:t>Precio:</a:t>
            </a:r>
            <a:r>
              <a:rPr lang="es-ES" sz="2400" dirty="0" smtClean="0"/>
              <a:t> Por determinar</a:t>
            </a:r>
            <a:endParaRPr lang="es-ES" sz="2400" b="1" u="sng" dirty="0"/>
          </a:p>
        </p:txBody>
      </p:sp>
      <p:pic>
        <p:nvPicPr>
          <p:cNvPr id="6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1.bp.blogspot.com/-NZ_8UNgU0CQ/TWGdghAOzAI/AAAAAAAAABc/EEbgXC2TdHE/s320/violetas.JPG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556792"/>
            <a:ext cx="3833812" cy="287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067718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ALMENDRAS GARRAPIÑADAS</a:t>
            </a:r>
            <a:endParaRPr lang="es-E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4653136"/>
            <a:ext cx="8280920" cy="96897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Dulce típico de Alcalá. Consiste en almendras recubiertas por una dulce salsa de caramelo.</a:t>
            </a:r>
          </a:p>
          <a:p>
            <a:r>
              <a:rPr lang="es-ES" sz="1900" b="1" u="sng" dirty="0" err="1" smtClean="0"/>
              <a:t>Ref</a:t>
            </a:r>
            <a:r>
              <a:rPr lang="es-ES" sz="1900" b="1" u="sng" dirty="0" smtClean="0"/>
              <a:t>:</a:t>
            </a:r>
            <a:r>
              <a:rPr lang="es-ES" sz="1900" dirty="0" smtClean="0"/>
              <a:t> A0014</a:t>
            </a:r>
          </a:p>
          <a:p>
            <a:r>
              <a:rPr lang="es-ES" sz="1900" b="1" u="sng" dirty="0" smtClean="0"/>
              <a:t>Precio:</a:t>
            </a:r>
            <a:r>
              <a:rPr lang="es-ES" sz="1900" dirty="0" smtClean="0"/>
              <a:t> Por </a:t>
            </a:r>
            <a:r>
              <a:rPr lang="es-ES" sz="1900" dirty="0" err="1" smtClean="0"/>
              <a:t>deteminar</a:t>
            </a:r>
            <a:r>
              <a:rPr lang="es-ES" sz="1900" dirty="0" smtClean="0"/>
              <a:t>.</a:t>
            </a:r>
            <a:endParaRPr lang="es-ES" sz="1900" b="1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2.bp.blogspot.com/-IM1ko8Yophs/TWGdJbvGq2I/AAAAAAAAABY/zRMePL42DxU/s320/almendras.JPG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484784"/>
            <a:ext cx="3905820" cy="292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onsolas" pitchFamily="49" charset="0"/>
                <a:cs typeface="Consolas" pitchFamily="49" charset="0"/>
              </a:rPr>
              <a:t>No están incluidos los </a:t>
            </a:r>
            <a:r>
              <a:rPr lang="es-ES" b="1" dirty="0" smtClean="0">
                <a:latin typeface="Consolas" pitchFamily="49" charset="0"/>
                <a:cs typeface="Consolas" pitchFamily="49" charset="0"/>
              </a:rPr>
              <a:t>gastos de envío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.</a:t>
            </a:r>
            <a:br>
              <a:rPr lang="es-ES" dirty="0" smtClean="0">
                <a:latin typeface="Consolas" pitchFamily="49" charset="0"/>
                <a:cs typeface="Consolas" pitchFamily="49" charset="0"/>
              </a:rPr>
            </a:br>
            <a:r>
              <a:rPr lang="es-ES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s-ES" dirty="0" smtClean="0">
                <a:latin typeface="Consolas" pitchFamily="49" charset="0"/>
                <a:cs typeface="Consolas" pitchFamily="49" charset="0"/>
              </a:rPr>
            </a:br>
            <a:r>
              <a:rPr lang="es-ES" dirty="0" smtClean="0">
                <a:latin typeface="Consolas" pitchFamily="49" charset="0"/>
                <a:cs typeface="Consolas" pitchFamily="49" charset="0"/>
              </a:rPr>
              <a:t>Los </a:t>
            </a:r>
            <a:r>
              <a:rPr lang="es-ES" b="1" dirty="0" smtClean="0">
                <a:latin typeface="Consolas" pitchFamily="49" charset="0"/>
                <a:cs typeface="Consolas" pitchFamily="49" charset="0"/>
              </a:rPr>
              <a:t>precios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pueden experimentar algún </a:t>
            </a:r>
            <a:r>
              <a:rPr lang="es-ES" b="1" dirty="0" smtClean="0">
                <a:latin typeface="Consolas" pitchFamily="49" charset="0"/>
                <a:cs typeface="Consolas" pitchFamily="49" charset="0"/>
              </a:rPr>
              <a:t>cambio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.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8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149080"/>
            <a:ext cx="3744416" cy="218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s-ES" dirty="0" smtClean="0"/>
              <a:t>Es un catálogo provisional. 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es-ES" dirty="0" smtClean="0"/>
              <a:t>A finales de mes se enviará el catálogo definitivo con fotos y precios.</a:t>
            </a:r>
            <a:endParaRPr lang="es-ES" dirty="0"/>
          </a:p>
        </p:txBody>
      </p:sp>
      <p:pic>
        <p:nvPicPr>
          <p:cNvPr id="6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Para contactar con nosotros: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planteam.gsd@gmail.com</a:t>
            </a:r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Página Web: plantea-m.jimdo.com</a:t>
            </a:r>
          </a:p>
          <a:p>
            <a:r>
              <a:rPr lang="es-E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Tuenti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Plantea-M Cooperativa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Dirigirse a:</a:t>
            </a:r>
            <a:endParaRPr lang="es-ES" sz="2800" dirty="0" smtClean="0"/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Directora Comercial: Patricia de Andrés.</a:t>
            </a:r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Encargada de Producción: Lucía Hdez.</a:t>
            </a:r>
            <a:endParaRPr lang="es-ES" sz="2800" dirty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7" name="Picture 9" descr="http://im539.ll.tuenti.com/i56/i/4/600/2/G/k8r8czbC0HX9iBPUuARn.0.jpg">
            <a:hlinkClick r:id="rId3" tooltip="Marta Forero Testor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2520280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latin typeface="Consolas" pitchFamily="49" charset="0"/>
                <a:cs typeface="Consolas" pitchFamily="49" charset="0"/>
              </a:rPr>
              <a:t>Productos Artesanales.</a:t>
            </a:r>
            <a:endParaRPr lang="es-ES" sz="7200" b="1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995710"/>
          </a:xfrm>
        </p:spPr>
        <p:txBody>
          <a:bodyPr/>
          <a:lstStyle/>
          <a:p>
            <a:pPr algn="ctr"/>
            <a:r>
              <a:rPr lang="es-ES" sz="4800" dirty="0" smtClean="0">
                <a:latin typeface="Consolas" pitchFamily="49" charset="0"/>
                <a:cs typeface="Consolas" pitchFamily="49" charset="0"/>
              </a:rPr>
              <a:t>CENTROS DE MESA</a:t>
            </a:r>
            <a:endParaRPr lang="es-ES" sz="4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8219256" cy="1257003"/>
          </a:xfrm>
        </p:spPr>
        <p:txBody>
          <a:bodyPr>
            <a:noAutofit/>
          </a:bodyPr>
          <a:lstStyle/>
          <a:p>
            <a:r>
              <a:rPr lang="es-ES" sz="3600" b="1" u="sng" dirty="0" err="1" smtClean="0">
                <a:latin typeface="Consolas" pitchFamily="49" charset="0"/>
                <a:cs typeface="Consolas" pitchFamily="49" charset="0"/>
              </a:rPr>
              <a:t>Ref</a:t>
            </a:r>
            <a:r>
              <a:rPr lang="es-ES" sz="3600" b="1" u="sng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s-ES" sz="3600" dirty="0" smtClean="0">
                <a:latin typeface="Consolas" pitchFamily="49" charset="0"/>
                <a:cs typeface="Consolas" pitchFamily="49" charset="0"/>
              </a:rPr>
              <a:t> C</a:t>
            </a:r>
            <a:r>
              <a:rPr lang="es-ES" sz="3600" dirty="0" smtClean="0">
                <a:latin typeface="+mj-lt"/>
                <a:cs typeface="Consolas" pitchFamily="49" charset="0"/>
              </a:rPr>
              <a:t>00</a:t>
            </a:r>
            <a:r>
              <a:rPr lang="es-ES" sz="36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s-ES" sz="3600" b="1" u="sng" dirty="0" smtClean="0">
                <a:latin typeface="Consolas" pitchFamily="49" charset="0"/>
                <a:cs typeface="Consolas" pitchFamily="49" charset="0"/>
              </a:rPr>
              <a:t>Precio:</a:t>
            </a:r>
            <a:r>
              <a:rPr lang="es-ES" sz="3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3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s-ES" sz="3600" dirty="0" smtClean="0">
                <a:latin typeface="+mj-lt"/>
                <a:cs typeface="Consolas" pitchFamily="49" charset="0"/>
              </a:rPr>
              <a:t>0</a:t>
            </a:r>
            <a:r>
              <a:rPr lang="es-ES" sz="3600" dirty="0" smtClean="0">
                <a:latin typeface="Consolas" pitchFamily="49" charset="0"/>
                <a:cs typeface="Consolas" pitchFamily="49" charset="0"/>
              </a:rPr>
              <a:t>€</a:t>
            </a:r>
            <a:endParaRPr lang="es-ES" sz="36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6" name="Picture 9" descr="esto sonn los centross!!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531" y="1412875"/>
            <a:ext cx="5277026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ttp://im539.ll.tuenti.com/i56/i/4/600/2/G/k8r8czbC0HX9iBPUuARn.0.jpg">
            <a:hlinkClick r:id="rId3" tooltip="Marta Forero Testor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/>
          <a:lstStyle/>
          <a:p>
            <a:pPr algn="ctr"/>
            <a:r>
              <a:rPr lang="es-ES" sz="4800" dirty="0" smtClean="0"/>
              <a:t>VELAS DECORATIVAS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8291264" cy="1040979"/>
          </a:xfrm>
        </p:spPr>
        <p:txBody>
          <a:bodyPr>
            <a:no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 </a:t>
            </a:r>
            <a:r>
              <a:rPr lang="es-ES" sz="2800" dirty="0" smtClean="0"/>
              <a:t>V002</a:t>
            </a:r>
          </a:p>
          <a:p>
            <a:r>
              <a:rPr lang="es-ES" sz="2800" b="1" u="sng" dirty="0" smtClean="0"/>
              <a:t>Precio:</a:t>
            </a:r>
            <a:r>
              <a:rPr lang="es-ES" sz="2800" dirty="0" smtClean="0"/>
              <a:t> 5€</a:t>
            </a:r>
            <a:endParaRPr lang="es-ES" sz="2800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velador-cd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556792"/>
            <a:ext cx="5456287" cy="29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62050"/>
          </a:xfrm>
        </p:spPr>
        <p:txBody>
          <a:bodyPr/>
          <a:lstStyle/>
          <a:p>
            <a:pPr algn="ctr"/>
            <a:r>
              <a:rPr lang="es-ES" sz="4800" dirty="0" smtClean="0"/>
              <a:t>LAZOS PARA EL PELO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4725144"/>
            <a:ext cx="8435280" cy="1401019"/>
          </a:xfrm>
        </p:spPr>
        <p:txBody>
          <a:bodyPr>
            <a:norm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 </a:t>
            </a:r>
            <a:r>
              <a:rPr lang="es-ES" sz="2800" dirty="0" smtClean="0"/>
              <a:t>L003</a:t>
            </a:r>
          </a:p>
          <a:p>
            <a:r>
              <a:rPr lang="es-ES" sz="2800" b="1" u="sng" dirty="0" smtClean="0"/>
              <a:t>Precio: </a:t>
            </a:r>
            <a:r>
              <a:rPr lang="es-ES" sz="2800" dirty="0" smtClean="0"/>
              <a:t>1.5€/</a:t>
            </a:r>
            <a:r>
              <a:rPr lang="es-ES" sz="2800" dirty="0" err="1" smtClean="0"/>
              <a:t>ud</a:t>
            </a:r>
            <a:r>
              <a:rPr lang="es-ES" sz="2800" dirty="0" smtClean="0"/>
              <a:t>. +3 1€/</a:t>
            </a:r>
            <a:r>
              <a:rPr lang="es-ES" sz="2800" dirty="0" err="1" smtClean="0"/>
              <a:t>ud</a:t>
            </a:r>
            <a:r>
              <a:rPr lang="es-ES" sz="2800" dirty="0" smtClean="0"/>
              <a:t>. </a:t>
            </a:r>
            <a:endParaRPr lang="es-ES" sz="2800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157192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azo-cabello-halloween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4035" y="1484313"/>
            <a:ext cx="398704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211734"/>
          </a:xfrm>
        </p:spPr>
        <p:txBody>
          <a:bodyPr>
            <a:normAutofit fontScale="90000"/>
          </a:bodyPr>
          <a:lstStyle/>
          <a:p>
            <a:pPr algn="r"/>
            <a:r>
              <a:rPr lang="es-ES" sz="5400" dirty="0" smtClean="0"/>
              <a:t> LLAVEROS DE LANA	</a:t>
            </a:r>
            <a:r>
              <a:rPr lang="es-ES" dirty="0" smtClean="0"/>
              <a:t>			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8291264" cy="1296144"/>
          </a:xfrm>
        </p:spPr>
        <p:txBody>
          <a:bodyPr>
            <a:norm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</a:t>
            </a:r>
            <a:r>
              <a:rPr lang="es-ES" sz="2800" dirty="0" smtClean="0"/>
              <a:t> M004</a:t>
            </a:r>
          </a:p>
          <a:p>
            <a:r>
              <a:rPr lang="es-ES" sz="2800" b="1" u="sng" dirty="0" smtClean="0"/>
              <a:t>Precio: </a:t>
            </a:r>
            <a:r>
              <a:rPr lang="es-ES" sz="2800" dirty="0" smtClean="0"/>
              <a:t>2.5€/</a:t>
            </a:r>
            <a:r>
              <a:rPr lang="es-ES" sz="2800" dirty="0" err="1" smtClean="0"/>
              <a:t>ud</a:t>
            </a:r>
            <a:r>
              <a:rPr lang="es-ES" sz="2800" dirty="0" smtClean="0"/>
              <a:t>. +3 2€/</a:t>
            </a:r>
            <a:r>
              <a:rPr lang="es-ES" sz="2800" dirty="0" err="1" smtClean="0"/>
              <a:t>ud</a:t>
            </a:r>
            <a:r>
              <a:rPr lang="es-ES" sz="2800" dirty="0" smtClean="0"/>
              <a:t>. </a:t>
            </a:r>
            <a:endParaRPr lang="es-ES" sz="2800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4407992759_704d740523p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340768"/>
            <a:ext cx="4862264" cy="304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1174452"/>
          </a:xfrm>
        </p:spPr>
        <p:txBody>
          <a:bodyPr>
            <a:normAutofit/>
          </a:bodyPr>
          <a:lstStyle/>
          <a:p>
            <a:pPr algn="ctr"/>
            <a:r>
              <a:rPr lang="es-ES" sz="4800" dirty="0" smtClean="0"/>
              <a:t>PULSERAS DE CHAPAS</a:t>
            </a:r>
            <a:endParaRPr lang="es-ES" sz="4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8363271" cy="1368152"/>
          </a:xfrm>
        </p:spPr>
        <p:txBody>
          <a:bodyPr>
            <a:normAutofit/>
          </a:bodyPr>
          <a:lstStyle/>
          <a:p>
            <a:r>
              <a:rPr lang="es-ES" sz="2800" b="1" u="sng" dirty="0" err="1" smtClean="0"/>
              <a:t>Ref</a:t>
            </a:r>
            <a:r>
              <a:rPr lang="es-ES" sz="2800" b="1" u="sng" dirty="0" smtClean="0"/>
              <a:t>:</a:t>
            </a:r>
            <a:r>
              <a:rPr lang="es-ES" sz="2800" dirty="0" smtClean="0"/>
              <a:t> P005</a:t>
            </a:r>
          </a:p>
          <a:p>
            <a:r>
              <a:rPr lang="es-ES" sz="2800" b="1" u="sng" dirty="0" smtClean="0"/>
              <a:t>Precio:</a:t>
            </a:r>
            <a:r>
              <a:rPr lang="es-ES" sz="2800" b="1" dirty="0" smtClean="0"/>
              <a:t> </a:t>
            </a:r>
            <a:r>
              <a:rPr lang="es-ES" sz="2800" dirty="0" smtClean="0"/>
              <a:t>2€/</a:t>
            </a:r>
            <a:r>
              <a:rPr lang="es-ES" sz="2800" dirty="0" err="1" smtClean="0"/>
              <a:t>ud</a:t>
            </a:r>
            <a:r>
              <a:rPr lang="es-ES" sz="2800" dirty="0" smtClean="0"/>
              <a:t>. +3 1.5€/</a:t>
            </a:r>
            <a:r>
              <a:rPr lang="es-ES" sz="2800" dirty="0" err="1" smtClean="0"/>
              <a:t>ud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pic>
        <p:nvPicPr>
          <p:cNvPr id="8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oto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3463" y="1484313"/>
            <a:ext cx="46101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39726"/>
          </a:xfrm>
        </p:spPr>
        <p:txBody>
          <a:bodyPr/>
          <a:lstStyle/>
          <a:p>
            <a:pPr algn="ctr"/>
            <a:r>
              <a:rPr lang="es-ES" sz="4400" dirty="0" smtClean="0"/>
              <a:t>BOLIS DECORADOS CON HILO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7"/>
            <a:ext cx="8208912" cy="3384376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7544" y="4869160"/>
            <a:ext cx="8208912" cy="1368152"/>
          </a:xfrm>
        </p:spPr>
        <p:txBody>
          <a:bodyPr>
            <a:normAutofit/>
          </a:bodyPr>
          <a:lstStyle/>
          <a:p>
            <a:r>
              <a:rPr lang="es-ES" sz="2400" b="1" u="sng" dirty="0" err="1" smtClean="0"/>
              <a:t>Ref</a:t>
            </a:r>
            <a:r>
              <a:rPr lang="es-ES" sz="2400" b="1" u="sng" dirty="0" smtClean="0"/>
              <a:t>:</a:t>
            </a:r>
            <a:r>
              <a:rPr lang="es-ES" sz="2400" b="1" dirty="0" smtClean="0"/>
              <a:t> </a:t>
            </a:r>
            <a:r>
              <a:rPr lang="es-ES" sz="2400" dirty="0" smtClean="0"/>
              <a:t>B006</a:t>
            </a:r>
          </a:p>
          <a:p>
            <a:r>
              <a:rPr lang="es-ES" sz="2400" b="1" u="sng" dirty="0" smtClean="0"/>
              <a:t>Precio:</a:t>
            </a:r>
            <a:r>
              <a:rPr lang="es-ES" sz="2400" b="1" dirty="0" smtClean="0"/>
              <a:t> </a:t>
            </a:r>
            <a:r>
              <a:rPr lang="es-ES" sz="2400" dirty="0" smtClean="0"/>
              <a:t>1.5€/</a:t>
            </a:r>
            <a:r>
              <a:rPr lang="es-ES" sz="2400" dirty="0" err="1" smtClean="0"/>
              <a:t>ud</a:t>
            </a:r>
            <a:r>
              <a:rPr lang="es-ES" sz="2400" dirty="0" smtClean="0"/>
              <a:t>. +3 1€/</a:t>
            </a:r>
            <a:r>
              <a:rPr lang="es-ES" sz="2400" dirty="0" err="1" smtClean="0"/>
              <a:t>ud</a:t>
            </a:r>
            <a:r>
              <a:rPr lang="es-ES" sz="2400" dirty="0" smtClean="0"/>
              <a:t>.</a:t>
            </a:r>
            <a:endParaRPr lang="es-ES" sz="2400" b="1" u="sng" dirty="0"/>
          </a:p>
        </p:txBody>
      </p:sp>
      <p:pic>
        <p:nvPicPr>
          <p:cNvPr id="5" name="Picture 9" descr="http://im539.ll.tuenti.com/i56/i/4/600/2/G/k8r8czbC0HX9iBPUuARn.0.jpg">
            <a:hlinkClick r:id="rId2" tooltip="Marta Forero Testor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01208"/>
            <a:ext cx="22240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lantea-M">
      <a:dk1>
        <a:srgbClr val="000000"/>
      </a:dk1>
      <a:lt1>
        <a:srgbClr val="17365D"/>
      </a:lt1>
      <a:dk2>
        <a:srgbClr val="B7DDE8"/>
      </a:dk2>
      <a:lt2>
        <a:srgbClr val="FCFA98"/>
      </a:lt2>
      <a:accent1>
        <a:srgbClr val="4F81BD"/>
      </a:accent1>
      <a:accent2>
        <a:srgbClr val="7CC6F8"/>
      </a:accent2>
      <a:accent3>
        <a:srgbClr val="595959"/>
      </a:accent3>
      <a:accent4>
        <a:srgbClr val="0CACA8"/>
      </a:accent4>
      <a:accent5>
        <a:srgbClr val="4BACC6"/>
      </a:accent5>
      <a:accent6>
        <a:srgbClr val="FCFA98"/>
      </a:accent6>
      <a:hlink>
        <a:srgbClr val="548DD4"/>
      </a:hlink>
      <a:folHlink>
        <a:srgbClr val="F9F423"/>
      </a:folHlink>
    </a:clrScheme>
    <a:fontScheme name="Personalizado 1">
      <a:majorFont>
        <a:latin typeface="Consolas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296</Words>
  <Application>Microsoft Office PowerPoint</Application>
  <PresentationFormat>Presentación en pantalla (4:3)</PresentationFormat>
  <Paragraphs>61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Catálogo de productos de:</vt:lpstr>
      <vt:lpstr>No están incluidos los gastos de envío.  Los precios pueden experimentar algún cambio.</vt:lpstr>
      <vt:lpstr>Productos Artesanales.</vt:lpstr>
      <vt:lpstr>CENTROS DE MESA</vt:lpstr>
      <vt:lpstr>VELAS DECORATIVAS</vt:lpstr>
      <vt:lpstr>LAZOS PARA EL PELO</vt:lpstr>
      <vt:lpstr> LLAVEROS DE LANA    </vt:lpstr>
      <vt:lpstr>PULSERAS DE CHAPAS</vt:lpstr>
      <vt:lpstr>BOLIS DECORADOS CON HILO</vt:lpstr>
      <vt:lpstr>SERVILLETEROS DE FIELTRO.</vt:lpstr>
      <vt:lpstr>JARDINES ZEN</vt:lpstr>
      <vt:lpstr>CESTAS AROMÁTICAS</vt:lpstr>
      <vt:lpstr>Productos no artesanales</vt:lpstr>
      <vt:lpstr>MOCHILAS DE PLÁSTICO.</vt:lpstr>
      <vt:lpstr>PORTAFOTOS</vt:lpstr>
      <vt:lpstr>LLAVEROS CORAZON</vt:lpstr>
      <vt:lpstr> Productos típicos de Alcalá de Henares</vt:lpstr>
      <vt:lpstr>VIOLETAS</vt:lpstr>
      <vt:lpstr>ALMENDRAS GARRAPIÑADAS</vt:lpstr>
      <vt:lpstr>Es un catálogo provisional. </vt:lpstr>
      <vt:lpstr>Para contactar con nosotros: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 de:</dc:title>
  <dc:creator>Marta</dc:creator>
  <cp:lastModifiedBy>Marta</cp:lastModifiedBy>
  <cp:revision>11</cp:revision>
  <dcterms:created xsi:type="dcterms:W3CDTF">2011-03-09T19:02:19Z</dcterms:created>
  <dcterms:modified xsi:type="dcterms:W3CDTF">2011-03-09T20:47:07Z</dcterms:modified>
</cp:coreProperties>
</file>