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465EF-90E5-41DA-826E-A5F3A7C9A06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D80414C-E29C-48EC-9D7E-7A4F2511B4E5}">
      <dgm:prSet phldrT="[Texto]"/>
      <dgm:spPr/>
      <dgm:t>
        <a:bodyPr/>
        <a:lstStyle/>
        <a:p>
          <a:r>
            <a:rPr lang="es-ES" dirty="0" smtClean="0"/>
            <a:t>BUYCOOP</a:t>
          </a:r>
          <a:endParaRPr lang="es-ES" dirty="0"/>
        </a:p>
      </dgm:t>
    </dgm:pt>
    <dgm:pt modelId="{E9BE0E78-80E0-484C-A0FC-C8094EAD97E5}" type="parTrans" cxnId="{CACC01F5-1C73-4ECD-AAE4-446D18E490B3}">
      <dgm:prSet/>
      <dgm:spPr/>
      <dgm:t>
        <a:bodyPr/>
        <a:lstStyle/>
        <a:p>
          <a:endParaRPr lang="es-ES"/>
        </a:p>
      </dgm:t>
    </dgm:pt>
    <dgm:pt modelId="{DF50035E-1554-42C3-A798-88A16A878240}" type="sibTrans" cxnId="{CACC01F5-1C73-4ECD-AAE4-446D18E490B3}">
      <dgm:prSet/>
      <dgm:spPr/>
      <dgm:t>
        <a:bodyPr/>
        <a:lstStyle/>
        <a:p>
          <a:endParaRPr lang="es-ES"/>
        </a:p>
      </dgm:t>
    </dgm:pt>
    <dgm:pt modelId="{E92B054E-0A5B-4F4F-BB1F-845B0D57E593}" type="asst">
      <dgm:prSet phldrT="[Texto]" phldr="1"/>
      <dgm:spPr/>
      <dgm:t>
        <a:bodyPr/>
        <a:lstStyle/>
        <a:p>
          <a:endParaRPr lang="es-ES"/>
        </a:p>
      </dgm:t>
    </dgm:pt>
    <dgm:pt modelId="{F24CA754-09A5-4B6C-9210-3F16A3EAACB5}" type="parTrans" cxnId="{3BD4620C-E376-4099-A1CC-207F25CC4A6E}">
      <dgm:prSet/>
      <dgm:spPr/>
      <dgm:t>
        <a:bodyPr/>
        <a:lstStyle/>
        <a:p>
          <a:endParaRPr lang="es-ES"/>
        </a:p>
      </dgm:t>
    </dgm:pt>
    <dgm:pt modelId="{6A6F346A-B8F2-4851-B2DB-C5D67E2AD213}" type="sibTrans" cxnId="{3BD4620C-E376-4099-A1CC-207F25CC4A6E}">
      <dgm:prSet/>
      <dgm:spPr/>
      <dgm:t>
        <a:bodyPr/>
        <a:lstStyle/>
        <a:p>
          <a:endParaRPr lang="es-ES"/>
        </a:p>
      </dgm:t>
    </dgm:pt>
    <dgm:pt modelId="{C6BCE2A9-4782-41C3-9F2D-1AEECE403B60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ES" sz="1200" kern="700" baseline="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s-ES" sz="1200" kern="700" baseline="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s-ES" sz="1200" kern="700" baseline="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MARKETING-PUBLICIDAD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u="sng" kern="700" baseline="0" dirty="0" smtClean="0">
              <a:solidFill>
                <a:srgbClr val="FFFF00"/>
              </a:solidFill>
            </a:rPr>
            <a:t>María Sánchez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Nerea </a:t>
          </a:r>
          <a:r>
            <a:rPr lang="es-ES" sz="1200" kern="700" baseline="0" dirty="0" err="1" smtClean="0"/>
            <a:t>Bobes</a:t>
          </a:r>
          <a:endParaRPr lang="es-ES" sz="1200" kern="700" baseline="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Santiago Pacho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Marcelo Torrejón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María Valles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s-ES" sz="1200" kern="12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s-ES" sz="1200" kern="12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s-ES" sz="1200" kern="1200" dirty="0"/>
        </a:p>
      </dgm:t>
    </dgm:pt>
    <dgm:pt modelId="{75613447-BC4B-4934-9F6F-4616B4113B22}" type="parTrans" cxnId="{28041F6D-3B6F-4FE5-AFC0-8A52700C86FC}">
      <dgm:prSet/>
      <dgm:spPr/>
      <dgm:t>
        <a:bodyPr/>
        <a:lstStyle/>
        <a:p>
          <a:endParaRPr lang="es-ES"/>
        </a:p>
      </dgm:t>
    </dgm:pt>
    <dgm:pt modelId="{21A902CB-E60F-4A1E-9D07-89D1E620D5F0}" type="sibTrans" cxnId="{28041F6D-3B6F-4FE5-AFC0-8A52700C86FC}">
      <dgm:prSet/>
      <dgm:spPr/>
      <dgm:t>
        <a:bodyPr/>
        <a:lstStyle/>
        <a:p>
          <a:endParaRPr lang="es-ES"/>
        </a:p>
      </dgm:t>
    </dgm:pt>
    <dgm:pt modelId="{C99DD34C-5F36-4398-8B12-E2E04BF3BB2C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FINANZAS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u="sng" kern="700" baseline="0" dirty="0" smtClean="0">
              <a:solidFill>
                <a:srgbClr val="FFFF00"/>
              </a:solidFill>
            </a:rPr>
            <a:t>Alfonso Suárez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Adrián Fernández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Alejandro García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Alejandro Moro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kern="700" baseline="0" dirty="0" smtClean="0"/>
            <a:t>Javier </a:t>
          </a:r>
          <a:r>
            <a:rPr lang="es-ES" sz="1200" kern="700" baseline="0" dirty="0" err="1" smtClean="0"/>
            <a:t>Martino</a:t>
          </a:r>
          <a:endParaRPr lang="es-ES" sz="1200" kern="700" baseline="0" dirty="0"/>
        </a:p>
      </dgm:t>
    </dgm:pt>
    <dgm:pt modelId="{75727676-2EB6-4D0F-A67F-0ED3A58B4D33}" type="parTrans" cxnId="{0870AEBC-AC81-4669-BD4E-350551D7874F}">
      <dgm:prSet/>
      <dgm:spPr/>
      <dgm:t>
        <a:bodyPr/>
        <a:lstStyle/>
        <a:p>
          <a:endParaRPr lang="es-ES"/>
        </a:p>
      </dgm:t>
    </dgm:pt>
    <dgm:pt modelId="{3EFB31DE-DCCB-4FF9-839D-1BFE64749513}" type="sibTrans" cxnId="{0870AEBC-AC81-4669-BD4E-350551D7874F}">
      <dgm:prSet/>
      <dgm:spPr/>
      <dgm:t>
        <a:bodyPr/>
        <a:lstStyle/>
        <a:p>
          <a:endParaRPr lang="es-ES"/>
        </a:p>
      </dgm:t>
    </dgm:pt>
    <dgm:pt modelId="{F36796A7-717D-4129-A254-A0D96659D47B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COMUNICACIÓN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u="sng" dirty="0" smtClean="0">
              <a:solidFill>
                <a:srgbClr val="FFFF00"/>
              </a:solidFill>
            </a:rPr>
            <a:t>Nieves Sánchez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Guillermo Cavia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Cristina García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Javier Martín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Álvaro Riera</a:t>
          </a:r>
          <a:endParaRPr lang="es-ES" sz="1200" dirty="0"/>
        </a:p>
      </dgm:t>
    </dgm:pt>
    <dgm:pt modelId="{50861EE5-C274-4C98-8FAB-B067524581CE}" type="parTrans" cxnId="{0196F256-07C2-4BE2-A726-F332219420B7}">
      <dgm:prSet/>
      <dgm:spPr/>
      <dgm:t>
        <a:bodyPr/>
        <a:lstStyle/>
        <a:p>
          <a:endParaRPr lang="es-ES"/>
        </a:p>
      </dgm:t>
    </dgm:pt>
    <dgm:pt modelId="{9AF0338E-0307-4905-845C-0552098372E7}" type="sibTrans" cxnId="{0196F256-07C2-4BE2-A726-F332219420B7}">
      <dgm:prSet/>
      <dgm:spPr/>
      <dgm:t>
        <a:bodyPr/>
        <a:lstStyle/>
        <a:p>
          <a:endParaRPr lang="es-ES"/>
        </a:p>
      </dgm:t>
    </dgm:pt>
    <dgm:pt modelId="{7B9DE5C8-D5AE-495D-B58A-71EAA942BFD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COMERCIO EXTERIOR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u="sng" dirty="0" smtClean="0">
              <a:solidFill>
                <a:srgbClr val="FFFF00"/>
              </a:solidFill>
            </a:rPr>
            <a:t>Alfonso Campal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Rodrigo Fernández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Adrián Laguna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Raúl </a:t>
          </a:r>
          <a:r>
            <a:rPr lang="es-ES" sz="1200" dirty="0" err="1" smtClean="0"/>
            <a:t>Báyer</a:t>
          </a:r>
          <a:endParaRPr lang="es-ES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Javier Miranda</a:t>
          </a:r>
        </a:p>
        <a:p>
          <a:pPr>
            <a:lnSpc>
              <a:spcPct val="100000"/>
            </a:lnSpc>
            <a:spcAft>
              <a:spcPct val="35000"/>
            </a:spcAft>
          </a:pPr>
          <a:endParaRPr lang="es-ES" sz="1200" dirty="0" smtClean="0"/>
        </a:p>
      </dgm:t>
    </dgm:pt>
    <dgm:pt modelId="{DA0420F6-A6DE-4AAD-895A-9C18459EE7C4}" type="parTrans" cxnId="{D9EAC053-8AE8-4FAF-8B8E-232695343883}">
      <dgm:prSet/>
      <dgm:spPr/>
      <dgm:t>
        <a:bodyPr/>
        <a:lstStyle/>
        <a:p>
          <a:endParaRPr lang="es-ES"/>
        </a:p>
      </dgm:t>
    </dgm:pt>
    <dgm:pt modelId="{69C42921-FC7B-47D1-9640-A76E72AA1E74}" type="sibTrans" cxnId="{D9EAC053-8AE8-4FAF-8B8E-232695343883}">
      <dgm:prSet/>
      <dgm:spPr/>
    </dgm:pt>
    <dgm:pt modelId="{9946D429-DE45-4CCE-910B-39F5AF5810EC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NUEVAS TECNOLOGÍAS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u="sng" dirty="0" smtClean="0">
              <a:solidFill>
                <a:srgbClr val="FFFF00"/>
              </a:solidFill>
            </a:rPr>
            <a:t>Enrique Rodríguez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err="1" smtClean="0"/>
            <a:t>Victor</a:t>
          </a:r>
          <a:r>
            <a:rPr lang="es-ES" sz="1200" dirty="0" smtClean="0"/>
            <a:t> </a:t>
          </a:r>
          <a:r>
            <a:rPr lang="es-ES" sz="1200" dirty="0" err="1" smtClean="0"/>
            <a:t>Feito</a:t>
          </a:r>
          <a:endParaRPr lang="es-ES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Alfonso Ferreras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Nicolás López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Andrés Portilla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Juan </a:t>
          </a:r>
          <a:r>
            <a:rPr lang="es-ES" sz="1200" dirty="0" err="1" smtClean="0"/>
            <a:t>vázquez</a:t>
          </a:r>
          <a:endParaRPr lang="es-ES" sz="1200" dirty="0" smtClean="0"/>
        </a:p>
      </dgm:t>
    </dgm:pt>
    <dgm:pt modelId="{25C3AC4D-9B27-4B25-9F87-591B5295C448}" type="parTrans" cxnId="{C991AF2E-A7C1-4393-8DDE-9E9A43B739B4}">
      <dgm:prSet/>
      <dgm:spPr/>
      <dgm:t>
        <a:bodyPr/>
        <a:lstStyle/>
        <a:p>
          <a:endParaRPr lang="es-ES"/>
        </a:p>
      </dgm:t>
    </dgm:pt>
    <dgm:pt modelId="{417A4106-D95D-4429-A533-B6D6B3150125}" type="sibTrans" cxnId="{C991AF2E-A7C1-4393-8DDE-9E9A43B739B4}">
      <dgm:prSet/>
      <dgm:spPr/>
    </dgm:pt>
    <dgm:pt modelId="{ECA2990C-B76C-402F-AB75-810CA7A33B42}" type="pres">
      <dgm:prSet presAssocID="{F5A465EF-90E5-41DA-826E-A5F3A7C9A0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BE5121-7C2A-4606-B949-2F96A6C10110}" type="pres">
      <dgm:prSet presAssocID="{4D80414C-E29C-48EC-9D7E-7A4F2511B4E5}" presName="hierRoot1" presStyleCnt="0">
        <dgm:presLayoutVars>
          <dgm:hierBranch val="init"/>
        </dgm:presLayoutVars>
      </dgm:prSet>
      <dgm:spPr/>
    </dgm:pt>
    <dgm:pt modelId="{0F8F450A-ECA2-4235-91C8-6B3C946246EE}" type="pres">
      <dgm:prSet presAssocID="{4D80414C-E29C-48EC-9D7E-7A4F2511B4E5}" presName="rootComposite1" presStyleCnt="0"/>
      <dgm:spPr/>
    </dgm:pt>
    <dgm:pt modelId="{39D9F1FD-D6D1-416B-A6A3-E8B412E1E03B}" type="pres">
      <dgm:prSet presAssocID="{4D80414C-E29C-48EC-9D7E-7A4F2511B4E5}" presName="rootText1" presStyleLbl="node0" presStyleIdx="0" presStyleCnt="1">
        <dgm:presLayoutVars>
          <dgm:chPref val="3"/>
        </dgm:presLayoutVars>
      </dgm:prSet>
      <dgm:spPr/>
    </dgm:pt>
    <dgm:pt modelId="{61E1A6F7-3923-4ABA-B76F-5B0378AEC30A}" type="pres">
      <dgm:prSet presAssocID="{4D80414C-E29C-48EC-9D7E-7A4F2511B4E5}" presName="rootConnector1" presStyleLbl="node1" presStyleIdx="0" presStyleCnt="0"/>
      <dgm:spPr/>
    </dgm:pt>
    <dgm:pt modelId="{BF2AD89B-96D0-4E74-9BD5-888427427D93}" type="pres">
      <dgm:prSet presAssocID="{4D80414C-E29C-48EC-9D7E-7A4F2511B4E5}" presName="hierChild2" presStyleCnt="0"/>
      <dgm:spPr/>
    </dgm:pt>
    <dgm:pt modelId="{8716EC5A-F6E2-438B-9205-85C623A74AE4}" type="pres">
      <dgm:prSet presAssocID="{75613447-BC4B-4934-9F6F-4616B4113B22}" presName="Name37" presStyleLbl="parChTrans1D2" presStyleIdx="0" presStyleCnt="6"/>
      <dgm:spPr/>
    </dgm:pt>
    <dgm:pt modelId="{4F8F6375-F4D8-4946-A2EB-3C0B026CDC81}" type="pres">
      <dgm:prSet presAssocID="{C6BCE2A9-4782-41C3-9F2D-1AEECE403B60}" presName="hierRoot2" presStyleCnt="0">
        <dgm:presLayoutVars>
          <dgm:hierBranch val="init"/>
        </dgm:presLayoutVars>
      </dgm:prSet>
      <dgm:spPr/>
    </dgm:pt>
    <dgm:pt modelId="{71157899-7B6C-4DE2-A64C-449C602E7C71}" type="pres">
      <dgm:prSet presAssocID="{C6BCE2A9-4782-41C3-9F2D-1AEECE403B60}" presName="rootComposite" presStyleCnt="0"/>
      <dgm:spPr/>
    </dgm:pt>
    <dgm:pt modelId="{366A49D5-C5F6-4777-AEB1-F76A915304E0}" type="pres">
      <dgm:prSet presAssocID="{C6BCE2A9-4782-41C3-9F2D-1AEECE403B60}" presName="rootText" presStyleLbl="node2" presStyleIdx="0" presStyleCnt="5" custScaleY="223508" custLinFactNeighborX="5020" custLinFactNeighborY="-51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22A43C-5768-4000-81B0-24694F5C9CDD}" type="pres">
      <dgm:prSet presAssocID="{C6BCE2A9-4782-41C3-9F2D-1AEECE403B60}" presName="rootConnector" presStyleLbl="node2" presStyleIdx="0" presStyleCnt="5"/>
      <dgm:spPr/>
    </dgm:pt>
    <dgm:pt modelId="{6C3EC6ED-F919-4A75-BE9F-07ECBC9CAE3B}" type="pres">
      <dgm:prSet presAssocID="{C6BCE2A9-4782-41C3-9F2D-1AEECE403B60}" presName="hierChild4" presStyleCnt="0"/>
      <dgm:spPr/>
    </dgm:pt>
    <dgm:pt modelId="{BD98394C-BAAD-4908-A6DC-11598CAC10D9}" type="pres">
      <dgm:prSet presAssocID="{C6BCE2A9-4782-41C3-9F2D-1AEECE403B60}" presName="hierChild5" presStyleCnt="0"/>
      <dgm:spPr/>
    </dgm:pt>
    <dgm:pt modelId="{344CA65E-AA71-4D1E-9CA0-17693B98A3A7}" type="pres">
      <dgm:prSet presAssocID="{75727676-2EB6-4D0F-A67F-0ED3A58B4D33}" presName="Name37" presStyleLbl="parChTrans1D2" presStyleIdx="1" presStyleCnt="6"/>
      <dgm:spPr/>
    </dgm:pt>
    <dgm:pt modelId="{8E741A16-BE35-4484-9E31-69025BDCD67C}" type="pres">
      <dgm:prSet presAssocID="{C99DD34C-5F36-4398-8B12-E2E04BF3BB2C}" presName="hierRoot2" presStyleCnt="0">
        <dgm:presLayoutVars>
          <dgm:hierBranch val="init"/>
        </dgm:presLayoutVars>
      </dgm:prSet>
      <dgm:spPr/>
    </dgm:pt>
    <dgm:pt modelId="{8DD3226F-32DA-483B-ACA0-61EBC97C15EC}" type="pres">
      <dgm:prSet presAssocID="{C99DD34C-5F36-4398-8B12-E2E04BF3BB2C}" presName="rootComposite" presStyleCnt="0"/>
      <dgm:spPr/>
    </dgm:pt>
    <dgm:pt modelId="{7294E072-CBAF-4D54-8677-879CFB1B1251}" type="pres">
      <dgm:prSet presAssocID="{C99DD34C-5F36-4398-8B12-E2E04BF3BB2C}" presName="rootText" presStyleLbl="node2" presStyleIdx="1" presStyleCnt="5" custScaleY="226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60BE1B-DA66-4771-A03E-3CE8F0A603C0}" type="pres">
      <dgm:prSet presAssocID="{C99DD34C-5F36-4398-8B12-E2E04BF3BB2C}" presName="rootConnector" presStyleLbl="node2" presStyleIdx="1" presStyleCnt="5"/>
      <dgm:spPr/>
    </dgm:pt>
    <dgm:pt modelId="{868D5BE3-89B5-42BD-828B-A7C004B313B6}" type="pres">
      <dgm:prSet presAssocID="{C99DD34C-5F36-4398-8B12-E2E04BF3BB2C}" presName="hierChild4" presStyleCnt="0"/>
      <dgm:spPr/>
    </dgm:pt>
    <dgm:pt modelId="{BE8FEDB1-65BE-48E9-A4E3-1C55FDBE2D37}" type="pres">
      <dgm:prSet presAssocID="{C99DD34C-5F36-4398-8B12-E2E04BF3BB2C}" presName="hierChild5" presStyleCnt="0"/>
      <dgm:spPr/>
    </dgm:pt>
    <dgm:pt modelId="{4E7C5326-50A6-4EB7-81D3-3B2C96B8FD51}" type="pres">
      <dgm:prSet presAssocID="{50861EE5-C274-4C98-8FAB-B067524581CE}" presName="Name37" presStyleLbl="parChTrans1D2" presStyleIdx="2" presStyleCnt="6"/>
      <dgm:spPr/>
    </dgm:pt>
    <dgm:pt modelId="{1279F2AC-A4C0-4BE2-B768-0A852F800234}" type="pres">
      <dgm:prSet presAssocID="{F36796A7-717D-4129-A254-A0D96659D47B}" presName="hierRoot2" presStyleCnt="0">
        <dgm:presLayoutVars>
          <dgm:hierBranch val="init"/>
        </dgm:presLayoutVars>
      </dgm:prSet>
      <dgm:spPr/>
    </dgm:pt>
    <dgm:pt modelId="{12BF398F-9778-440B-8660-488F74003C10}" type="pres">
      <dgm:prSet presAssocID="{F36796A7-717D-4129-A254-A0D96659D47B}" presName="rootComposite" presStyleCnt="0"/>
      <dgm:spPr/>
    </dgm:pt>
    <dgm:pt modelId="{E6FCAF82-8FBC-4025-9248-110752599D0D}" type="pres">
      <dgm:prSet presAssocID="{F36796A7-717D-4129-A254-A0D96659D47B}" presName="rootText" presStyleLbl="node2" presStyleIdx="2" presStyleCnt="5" custScaleY="221284" custLinFactNeighborX="-8814" custLinFactNeighborY="50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B7C96D-70B0-4316-8007-A88442CC078F}" type="pres">
      <dgm:prSet presAssocID="{F36796A7-717D-4129-A254-A0D96659D47B}" presName="rootConnector" presStyleLbl="node2" presStyleIdx="2" presStyleCnt="5"/>
      <dgm:spPr/>
    </dgm:pt>
    <dgm:pt modelId="{76F26A25-8A95-4F16-AE28-3A7EC3BD5838}" type="pres">
      <dgm:prSet presAssocID="{F36796A7-717D-4129-A254-A0D96659D47B}" presName="hierChild4" presStyleCnt="0"/>
      <dgm:spPr/>
    </dgm:pt>
    <dgm:pt modelId="{9E68460A-EDA8-4FF1-9F6D-ECBEEB05D7AC}" type="pres">
      <dgm:prSet presAssocID="{F36796A7-717D-4129-A254-A0D96659D47B}" presName="hierChild5" presStyleCnt="0"/>
      <dgm:spPr/>
    </dgm:pt>
    <dgm:pt modelId="{3E3E412C-7F45-4811-9E45-3D1C8659F14A}" type="pres">
      <dgm:prSet presAssocID="{DA0420F6-A6DE-4AAD-895A-9C18459EE7C4}" presName="Name37" presStyleLbl="parChTrans1D2" presStyleIdx="3" presStyleCnt="6"/>
      <dgm:spPr/>
    </dgm:pt>
    <dgm:pt modelId="{5165372A-5BE1-43A8-A4E1-8B4053073210}" type="pres">
      <dgm:prSet presAssocID="{7B9DE5C8-D5AE-495D-B58A-71EAA942BFD4}" presName="hierRoot2" presStyleCnt="0">
        <dgm:presLayoutVars>
          <dgm:hierBranch val="init"/>
        </dgm:presLayoutVars>
      </dgm:prSet>
      <dgm:spPr/>
    </dgm:pt>
    <dgm:pt modelId="{4903F832-49D8-4D2D-AEAF-1167198DE0CC}" type="pres">
      <dgm:prSet presAssocID="{7B9DE5C8-D5AE-495D-B58A-71EAA942BFD4}" presName="rootComposite" presStyleCnt="0"/>
      <dgm:spPr/>
    </dgm:pt>
    <dgm:pt modelId="{258D82C9-58BD-4056-AA9F-05D3FDE8E4AB}" type="pres">
      <dgm:prSet presAssocID="{7B9DE5C8-D5AE-495D-B58A-71EAA942BFD4}" presName="rootText" presStyleLbl="node2" presStyleIdx="3" presStyleCnt="5" custScaleY="226674" custLinFactNeighborX="-18266" custLinFactNeighborY="64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1D29CC-DB69-42AC-BFEC-5114B9AD1971}" type="pres">
      <dgm:prSet presAssocID="{7B9DE5C8-D5AE-495D-B58A-71EAA942BFD4}" presName="rootConnector" presStyleLbl="node2" presStyleIdx="3" presStyleCnt="5"/>
      <dgm:spPr/>
    </dgm:pt>
    <dgm:pt modelId="{D0BFE3A2-A043-4F08-BC94-44D8AFF20C6F}" type="pres">
      <dgm:prSet presAssocID="{7B9DE5C8-D5AE-495D-B58A-71EAA942BFD4}" presName="hierChild4" presStyleCnt="0"/>
      <dgm:spPr/>
    </dgm:pt>
    <dgm:pt modelId="{50F5D5C5-3B41-4CA2-96FF-B11AEEF488AA}" type="pres">
      <dgm:prSet presAssocID="{7B9DE5C8-D5AE-495D-B58A-71EAA942BFD4}" presName="hierChild5" presStyleCnt="0"/>
      <dgm:spPr/>
    </dgm:pt>
    <dgm:pt modelId="{6CF18A78-03E4-4680-AE3B-9B152B42500B}" type="pres">
      <dgm:prSet presAssocID="{25C3AC4D-9B27-4B25-9F87-591B5295C448}" presName="Name37" presStyleLbl="parChTrans1D2" presStyleIdx="4" presStyleCnt="6"/>
      <dgm:spPr/>
    </dgm:pt>
    <dgm:pt modelId="{B0C45870-540F-496D-B03B-8EAA2DBC67E4}" type="pres">
      <dgm:prSet presAssocID="{9946D429-DE45-4CCE-910B-39F5AF5810EC}" presName="hierRoot2" presStyleCnt="0">
        <dgm:presLayoutVars>
          <dgm:hierBranch val="init"/>
        </dgm:presLayoutVars>
      </dgm:prSet>
      <dgm:spPr/>
    </dgm:pt>
    <dgm:pt modelId="{3372E697-4C3E-422A-A6E5-87FA244E3B48}" type="pres">
      <dgm:prSet presAssocID="{9946D429-DE45-4CCE-910B-39F5AF5810EC}" presName="rootComposite" presStyleCnt="0"/>
      <dgm:spPr/>
    </dgm:pt>
    <dgm:pt modelId="{51C433D4-402E-4321-8FC2-D7BD58028320}" type="pres">
      <dgm:prSet presAssocID="{9946D429-DE45-4CCE-910B-39F5AF5810EC}" presName="rootText" presStyleLbl="node2" presStyleIdx="4" presStyleCnt="5" custScaleY="221689" custLinFactNeighborX="-22648" custLinFactNeighborY="50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E0CF4C9-5C49-46A6-ACD4-429FDBFEA9D8}" type="pres">
      <dgm:prSet presAssocID="{9946D429-DE45-4CCE-910B-39F5AF5810EC}" presName="rootConnector" presStyleLbl="node2" presStyleIdx="4" presStyleCnt="5"/>
      <dgm:spPr/>
    </dgm:pt>
    <dgm:pt modelId="{A800B756-1086-4BF2-9FCA-9362D0C5000A}" type="pres">
      <dgm:prSet presAssocID="{9946D429-DE45-4CCE-910B-39F5AF5810EC}" presName="hierChild4" presStyleCnt="0"/>
      <dgm:spPr/>
    </dgm:pt>
    <dgm:pt modelId="{F4EC3F29-AB1C-4D64-8450-3B48BD0A5B09}" type="pres">
      <dgm:prSet presAssocID="{9946D429-DE45-4CCE-910B-39F5AF5810EC}" presName="hierChild5" presStyleCnt="0"/>
      <dgm:spPr/>
    </dgm:pt>
    <dgm:pt modelId="{ABFD3B26-2C9A-49C0-9581-E040697B86B1}" type="pres">
      <dgm:prSet presAssocID="{4D80414C-E29C-48EC-9D7E-7A4F2511B4E5}" presName="hierChild3" presStyleCnt="0"/>
      <dgm:spPr/>
    </dgm:pt>
    <dgm:pt modelId="{97C82195-6FAD-49D4-924C-4D86DEC51772}" type="pres">
      <dgm:prSet presAssocID="{F24CA754-09A5-4B6C-9210-3F16A3EAACB5}" presName="Name111" presStyleLbl="parChTrans1D2" presStyleIdx="5" presStyleCnt="6"/>
      <dgm:spPr/>
    </dgm:pt>
    <dgm:pt modelId="{0333EF3C-72ED-4B89-A050-AE9623D4014E}" type="pres">
      <dgm:prSet presAssocID="{E92B054E-0A5B-4F4F-BB1F-845B0D57E593}" presName="hierRoot3" presStyleCnt="0">
        <dgm:presLayoutVars>
          <dgm:hierBranch val="init"/>
        </dgm:presLayoutVars>
      </dgm:prSet>
      <dgm:spPr/>
    </dgm:pt>
    <dgm:pt modelId="{8799F44B-F761-4CF7-A241-F382B0DD3A1E}" type="pres">
      <dgm:prSet presAssocID="{E92B054E-0A5B-4F4F-BB1F-845B0D57E593}" presName="rootComposite3" presStyleCnt="0"/>
      <dgm:spPr/>
    </dgm:pt>
    <dgm:pt modelId="{33AC009D-EA4A-44DB-9780-FC84B1DB654A}" type="pres">
      <dgm:prSet presAssocID="{E92B054E-0A5B-4F4F-BB1F-845B0D57E593}" presName="rootText3" presStyleLbl="asst1" presStyleIdx="0" presStyleCnt="1">
        <dgm:presLayoutVars>
          <dgm:chPref val="3"/>
        </dgm:presLayoutVars>
      </dgm:prSet>
      <dgm:spPr/>
    </dgm:pt>
    <dgm:pt modelId="{D479FC37-1297-42A4-B9A0-F30B0E76CDCF}" type="pres">
      <dgm:prSet presAssocID="{E92B054E-0A5B-4F4F-BB1F-845B0D57E593}" presName="rootConnector3" presStyleLbl="asst1" presStyleIdx="0" presStyleCnt="1"/>
      <dgm:spPr/>
    </dgm:pt>
    <dgm:pt modelId="{CE19D475-326C-4D74-A82C-597CFE0CCA86}" type="pres">
      <dgm:prSet presAssocID="{E92B054E-0A5B-4F4F-BB1F-845B0D57E593}" presName="hierChild6" presStyleCnt="0"/>
      <dgm:spPr/>
    </dgm:pt>
    <dgm:pt modelId="{B215A9BE-B379-4E6D-9980-954051777546}" type="pres">
      <dgm:prSet presAssocID="{E92B054E-0A5B-4F4F-BB1F-845B0D57E593}" presName="hierChild7" presStyleCnt="0"/>
      <dgm:spPr/>
    </dgm:pt>
  </dgm:ptLst>
  <dgm:cxnLst>
    <dgm:cxn modelId="{9E8038A1-463D-4774-93E5-FEF8F7CE9D8E}" type="presOf" srcId="{4D80414C-E29C-48EC-9D7E-7A4F2511B4E5}" destId="{39D9F1FD-D6D1-416B-A6A3-E8B412E1E03B}" srcOrd="0" destOrd="0" presId="urn:microsoft.com/office/officeart/2005/8/layout/orgChart1"/>
    <dgm:cxn modelId="{29EBB611-7AF9-49DB-8921-AACADE5627FB}" type="presOf" srcId="{DA0420F6-A6DE-4AAD-895A-9C18459EE7C4}" destId="{3E3E412C-7F45-4811-9E45-3D1C8659F14A}" srcOrd="0" destOrd="0" presId="urn:microsoft.com/office/officeart/2005/8/layout/orgChart1"/>
    <dgm:cxn modelId="{0196F256-07C2-4BE2-A726-F332219420B7}" srcId="{4D80414C-E29C-48EC-9D7E-7A4F2511B4E5}" destId="{F36796A7-717D-4129-A254-A0D96659D47B}" srcOrd="3" destOrd="0" parTransId="{50861EE5-C274-4C98-8FAB-B067524581CE}" sibTransId="{9AF0338E-0307-4905-845C-0552098372E7}"/>
    <dgm:cxn modelId="{C991AF2E-A7C1-4393-8DDE-9E9A43B739B4}" srcId="{4D80414C-E29C-48EC-9D7E-7A4F2511B4E5}" destId="{9946D429-DE45-4CCE-910B-39F5AF5810EC}" srcOrd="5" destOrd="0" parTransId="{25C3AC4D-9B27-4B25-9F87-591B5295C448}" sibTransId="{417A4106-D95D-4429-A533-B6D6B3150125}"/>
    <dgm:cxn modelId="{CACC01F5-1C73-4ECD-AAE4-446D18E490B3}" srcId="{F5A465EF-90E5-41DA-826E-A5F3A7C9A060}" destId="{4D80414C-E29C-48EC-9D7E-7A4F2511B4E5}" srcOrd="0" destOrd="0" parTransId="{E9BE0E78-80E0-484C-A0FC-C8094EAD97E5}" sibTransId="{DF50035E-1554-42C3-A798-88A16A878240}"/>
    <dgm:cxn modelId="{D9EAC053-8AE8-4FAF-8B8E-232695343883}" srcId="{4D80414C-E29C-48EC-9D7E-7A4F2511B4E5}" destId="{7B9DE5C8-D5AE-495D-B58A-71EAA942BFD4}" srcOrd="4" destOrd="0" parTransId="{DA0420F6-A6DE-4AAD-895A-9C18459EE7C4}" sibTransId="{69C42921-FC7B-47D1-9640-A76E72AA1E74}"/>
    <dgm:cxn modelId="{05B5BC5E-0BD6-48B3-A0AF-452B0A92376F}" type="presOf" srcId="{7B9DE5C8-D5AE-495D-B58A-71EAA942BFD4}" destId="{6B1D29CC-DB69-42AC-BFEC-5114B9AD1971}" srcOrd="1" destOrd="0" presId="urn:microsoft.com/office/officeart/2005/8/layout/orgChart1"/>
    <dgm:cxn modelId="{862BE235-A6DC-4ED4-B3A2-B9CC4FC3F84C}" type="presOf" srcId="{4D80414C-E29C-48EC-9D7E-7A4F2511B4E5}" destId="{61E1A6F7-3923-4ABA-B76F-5B0378AEC30A}" srcOrd="1" destOrd="0" presId="urn:microsoft.com/office/officeart/2005/8/layout/orgChart1"/>
    <dgm:cxn modelId="{0870AEBC-AC81-4669-BD4E-350551D7874F}" srcId="{4D80414C-E29C-48EC-9D7E-7A4F2511B4E5}" destId="{C99DD34C-5F36-4398-8B12-E2E04BF3BB2C}" srcOrd="2" destOrd="0" parTransId="{75727676-2EB6-4D0F-A67F-0ED3A58B4D33}" sibTransId="{3EFB31DE-DCCB-4FF9-839D-1BFE64749513}"/>
    <dgm:cxn modelId="{60424542-4421-41FA-B719-33421EE4C59F}" type="presOf" srcId="{9946D429-DE45-4CCE-910B-39F5AF5810EC}" destId="{51C433D4-402E-4321-8FC2-D7BD58028320}" srcOrd="0" destOrd="0" presId="urn:microsoft.com/office/officeart/2005/8/layout/orgChart1"/>
    <dgm:cxn modelId="{C8E662EF-8654-4169-9505-DE9BF56B14EA}" type="presOf" srcId="{25C3AC4D-9B27-4B25-9F87-591B5295C448}" destId="{6CF18A78-03E4-4680-AE3B-9B152B42500B}" srcOrd="0" destOrd="0" presId="urn:microsoft.com/office/officeart/2005/8/layout/orgChart1"/>
    <dgm:cxn modelId="{CC0146E1-1951-4262-B66E-8DDAFB58F483}" type="presOf" srcId="{E92B054E-0A5B-4F4F-BB1F-845B0D57E593}" destId="{33AC009D-EA4A-44DB-9780-FC84B1DB654A}" srcOrd="0" destOrd="0" presId="urn:microsoft.com/office/officeart/2005/8/layout/orgChart1"/>
    <dgm:cxn modelId="{4A8B6F4A-33E5-4D51-90B3-616E081939F1}" type="presOf" srcId="{F5A465EF-90E5-41DA-826E-A5F3A7C9A060}" destId="{ECA2990C-B76C-402F-AB75-810CA7A33B42}" srcOrd="0" destOrd="0" presId="urn:microsoft.com/office/officeart/2005/8/layout/orgChart1"/>
    <dgm:cxn modelId="{90912E8F-4B2B-44C8-82CA-443D7E53849B}" type="presOf" srcId="{75727676-2EB6-4D0F-A67F-0ED3A58B4D33}" destId="{344CA65E-AA71-4D1E-9CA0-17693B98A3A7}" srcOrd="0" destOrd="0" presId="urn:microsoft.com/office/officeart/2005/8/layout/orgChart1"/>
    <dgm:cxn modelId="{FE9F673F-39DB-46B3-AB72-897519E31654}" type="presOf" srcId="{75613447-BC4B-4934-9F6F-4616B4113B22}" destId="{8716EC5A-F6E2-438B-9205-85C623A74AE4}" srcOrd="0" destOrd="0" presId="urn:microsoft.com/office/officeart/2005/8/layout/orgChart1"/>
    <dgm:cxn modelId="{76E1FD38-0137-40ED-846F-5E2D4ACB120A}" type="presOf" srcId="{E92B054E-0A5B-4F4F-BB1F-845B0D57E593}" destId="{D479FC37-1297-42A4-B9A0-F30B0E76CDCF}" srcOrd="1" destOrd="0" presId="urn:microsoft.com/office/officeart/2005/8/layout/orgChart1"/>
    <dgm:cxn modelId="{28041F6D-3B6F-4FE5-AFC0-8A52700C86FC}" srcId="{4D80414C-E29C-48EC-9D7E-7A4F2511B4E5}" destId="{C6BCE2A9-4782-41C3-9F2D-1AEECE403B60}" srcOrd="1" destOrd="0" parTransId="{75613447-BC4B-4934-9F6F-4616B4113B22}" sibTransId="{21A902CB-E60F-4A1E-9D07-89D1E620D5F0}"/>
    <dgm:cxn modelId="{0DBFF96A-4445-4894-9D4C-997E4B5E9898}" type="presOf" srcId="{C99DD34C-5F36-4398-8B12-E2E04BF3BB2C}" destId="{7294E072-CBAF-4D54-8677-879CFB1B1251}" srcOrd="0" destOrd="0" presId="urn:microsoft.com/office/officeart/2005/8/layout/orgChart1"/>
    <dgm:cxn modelId="{4DEDB30C-F556-44B4-92A4-F33C3FDDBDEF}" type="presOf" srcId="{F36796A7-717D-4129-A254-A0D96659D47B}" destId="{D1B7C96D-70B0-4316-8007-A88442CC078F}" srcOrd="1" destOrd="0" presId="urn:microsoft.com/office/officeart/2005/8/layout/orgChart1"/>
    <dgm:cxn modelId="{26F8F088-21C8-42CF-9646-95AEA45D732E}" type="presOf" srcId="{C99DD34C-5F36-4398-8B12-E2E04BF3BB2C}" destId="{F560BE1B-DA66-4771-A03E-3CE8F0A603C0}" srcOrd="1" destOrd="0" presId="urn:microsoft.com/office/officeart/2005/8/layout/orgChart1"/>
    <dgm:cxn modelId="{AF5322CD-09F3-4107-B2AD-2DA3CE493BC2}" type="presOf" srcId="{9946D429-DE45-4CCE-910B-39F5AF5810EC}" destId="{1E0CF4C9-5C49-46A6-ACD4-429FDBFEA9D8}" srcOrd="1" destOrd="0" presId="urn:microsoft.com/office/officeart/2005/8/layout/orgChart1"/>
    <dgm:cxn modelId="{CFBC1F45-2A5F-405E-B80F-C4D3770D7D91}" type="presOf" srcId="{50861EE5-C274-4C98-8FAB-B067524581CE}" destId="{4E7C5326-50A6-4EB7-81D3-3B2C96B8FD51}" srcOrd="0" destOrd="0" presId="urn:microsoft.com/office/officeart/2005/8/layout/orgChart1"/>
    <dgm:cxn modelId="{444D28B9-5819-40D3-ACE1-F6A74D9BDC6B}" type="presOf" srcId="{F24CA754-09A5-4B6C-9210-3F16A3EAACB5}" destId="{97C82195-6FAD-49D4-924C-4D86DEC51772}" srcOrd="0" destOrd="0" presId="urn:microsoft.com/office/officeart/2005/8/layout/orgChart1"/>
    <dgm:cxn modelId="{3BD4620C-E376-4099-A1CC-207F25CC4A6E}" srcId="{4D80414C-E29C-48EC-9D7E-7A4F2511B4E5}" destId="{E92B054E-0A5B-4F4F-BB1F-845B0D57E593}" srcOrd="0" destOrd="0" parTransId="{F24CA754-09A5-4B6C-9210-3F16A3EAACB5}" sibTransId="{6A6F346A-B8F2-4851-B2DB-C5D67E2AD213}"/>
    <dgm:cxn modelId="{509EA928-8B7E-44DF-BB10-AE668DB91247}" type="presOf" srcId="{F36796A7-717D-4129-A254-A0D96659D47B}" destId="{E6FCAF82-8FBC-4025-9248-110752599D0D}" srcOrd="0" destOrd="0" presId="urn:microsoft.com/office/officeart/2005/8/layout/orgChart1"/>
    <dgm:cxn modelId="{9281D415-9908-4CA3-A4AA-D9C3C3A74FD6}" type="presOf" srcId="{C6BCE2A9-4782-41C3-9F2D-1AEECE403B60}" destId="{7A22A43C-5768-4000-81B0-24694F5C9CDD}" srcOrd="1" destOrd="0" presId="urn:microsoft.com/office/officeart/2005/8/layout/orgChart1"/>
    <dgm:cxn modelId="{58CD2124-3860-444F-A5D8-7EB7CE4635E0}" type="presOf" srcId="{C6BCE2A9-4782-41C3-9F2D-1AEECE403B60}" destId="{366A49D5-C5F6-4777-AEB1-F76A915304E0}" srcOrd="0" destOrd="0" presId="urn:microsoft.com/office/officeart/2005/8/layout/orgChart1"/>
    <dgm:cxn modelId="{C7BB5575-DB4E-4991-B2D1-AA102E3173F8}" type="presOf" srcId="{7B9DE5C8-D5AE-495D-B58A-71EAA942BFD4}" destId="{258D82C9-58BD-4056-AA9F-05D3FDE8E4AB}" srcOrd="0" destOrd="0" presId="urn:microsoft.com/office/officeart/2005/8/layout/orgChart1"/>
    <dgm:cxn modelId="{29296A2B-15CE-43EA-8A34-44EAD27FBEAC}" type="presParOf" srcId="{ECA2990C-B76C-402F-AB75-810CA7A33B42}" destId="{CCBE5121-7C2A-4606-B949-2F96A6C10110}" srcOrd="0" destOrd="0" presId="urn:microsoft.com/office/officeart/2005/8/layout/orgChart1"/>
    <dgm:cxn modelId="{27C46338-516B-4F3E-87D3-B1E8BA561B29}" type="presParOf" srcId="{CCBE5121-7C2A-4606-B949-2F96A6C10110}" destId="{0F8F450A-ECA2-4235-91C8-6B3C946246EE}" srcOrd="0" destOrd="0" presId="urn:microsoft.com/office/officeart/2005/8/layout/orgChart1"/>
    <dgm:cxn modelId="{D2814AC7-3B85-43F7-AD40-417855E381D1}" type="presParOf" srcId="{0F8F450A-ECA2-4235-91C8-6B3C946246EE}" destId="{39D9F1FD-D6D1-416B-A6A3-E8B412E1E03B}" srcOrd="0" destOrd="0" presId="urn:microsoft.com/office/officeart/2005/8/layout/orgChart1"/>
    <dgm:cxn modelId="{891DF967-3BAD-46D9-99AD-8DE1B6CFBD87}" type="presParOf" srcId="{0F8F450A-ECA2-4235-91C8-6B3C946246EE}" destId="{61E1A6F7-3923-4ABA-B76F-5B0378AEC30A}" srcOrd="1" destOrd="0" presId="urn:microsoft.com/office/officeart/2005/8/layout/orgChart1"/>
    <dgm:cxn modelId="{27587BA1-97B5-49D4-98B6-8F84216D85B1}" type="presParOf" srcId="{CCBE5121-7C2A-4606-B949-2F96A6C10110}" destId="{BF2AD89B-96D0-4E74-9BD5-888427427D93}" srcOrd="1" destOrd="0" presId="urn:microsoft.com/office/officeart/2005/8/layout/orgChart1"/>
    <dgm:cxn modelId="{589E2AC7-9922-4FEE-8238-23CDE88E9A54}" type="presParOf" srcId="{BF2AD89B-96D0-4E74-9BD5-888427427D93}" destId="{8716EC5A-F6E2-438B-9205-85C623A74AE4}" srcOrd="0" destOrd="0" presId="urn:microsoft.com/office/officeart/2005/8/layout/orgChart1"/>
    <dgm:cxn modelId="{58850598-A9E1-4520-920E-E901C904F2A2}" type="presParOf" srcId="{BF2AD89B-96D0-4E74-9BD5-888427427D93}" destId="{4F8F6375-F4D8-4946-A2EB-3C0B026CDC81}" srcOrd="1" destOrd="0" presId="urn:microsoft.com/office/officeart/2005/8/layout/orgChart1"/>
    <dgm:cxn modelId="{EBB499AB-B6D3-4214-ABE3-9903B9F2874F}" type="presParOf" srcId="{4F8F6375-F4D8-4946-A2EB-3C0B026CDC81}" destId="{71157899-7B6C-4DE2-A64C-449C602E7C71}" srcOrd="0" destOrd="0" presId="urn:microsoft.com/office/officeart/2005/8/layout/orgChart1"/>
    <dgm:cxn modelId="{615E0DD2-1C3E-492E-B6AD-A75CA6E6D5D6}" type="presParOf" srcId="{71157899-7B6C-4DE2-A64C-449C602E7C71}" destId="{366A49D5-C5F6-4777-AEB1-F76A915304E0}" srcOrd="0" destOrd="0" presId="urn:microsoft.com/office/officeart/2005/8/layout/orgChart1"/>
    <dgm:cxn modelId="{2341229E-64E5-409A-8EB4-4169FADDABBE}" type="presParOf" srcId="{71157899-7B6C-4DE2-A64C-449C602E7C71}" destId="{7A22A43C-5768-4000-81B0-24694F5C9CDD}" srcOrd="1" destOrd="0" presId="urn:microsoft.com/office/officeart/2005/8/layout/orgChart1"/>
    <dgm:cxn modelId="{9F53EB00-2E50-4389-9E6B-FAEDBF75202B}" type="presParOf" srcId="{4F8F6375-F4D8-4946-A2EB-3C0B026CDC81}" destId="{6C3EC6ED-F919-4A75-BE9F-07ECBC9CAE3B}" srcOrd="1" destOrd="0" presId="urn:microsoft.com/office/officeart/2005/8/layout/orgChart1"/>
    <dgm:cxn modelId="{DC72D84B-0BA6-4AF4-9E49-3A9CFA905006}" type="presParOf" srcId="{4F8F6375-F4D8-4946-A2EB-3C0B026CDC81}" destId="{BD98394C-BAAD-4908-A6DC-11598CAC10D9}" srcOrd="2" destOrd="0" presId="urn:microsoft.com/office/officeart/2005/8/layout/orgChart1"/>
    <dgm:cxn modelId="{9EE91D8E-DEE9-4B44-A9B6-61254969216F}" type="presParOf" srcId="{BF2AD89B-96D0-4E74-9BD5-888427427D93}" destId="{344CA65E-AA71-4D1E-9CA0-17693B98A3A7}" srcOrd="2" destOrd="0" presId="urn:microsoft.com/office/officeart/2005/8/layout/orgChart1"/>
    <dgm:cxn modelId="{262132A5-A3DE-4A9B-89E2-C863480651FE}" type="presParOf" srcId="{BF2AD89B-96D0-4E74-9BD5-888427427D93}" destId="{8E741A16-BE35-4484-9E31-69025BDCD67C}" srcOrd="3" destOrd="0" presId="urn:microsoft.com/office/officeart/2005/8/layout/orgChart1"/>
    <dgm:cxn modelId="{D6982E61-24FD-4682-BA64-30B3DB8B0ADB}" type="presParOf" srcId="{8E741A16-BE35-4484-9E31-69025BDCD67C}" destId="{8DD3226F-32DA-483B-ACA0-61EBC97C15EC}" srcOrd="0" destOrd="0" presId="urn:microsoft.com/office/officeart/2005/8/layout/orgChart1"/>
    <dgm:cxn modelId="{474D3A84-2D64-4AA9-B391-CAC0B20756F1}" type="presParOf" srcId="{8DD3226F-32DA-483B-ACA0-61EBC97C15EC}" destId="{7294E072-CBAF-4D54-8677-879CFB1B1251}" srcOrd="0" destOrd="0" presId="urn:microsoft.com/office/officeart/2005/8/layout/orgChart1"/>
    <dgm:cxn modelId="{2BD048C8-745F-4A77-9D5E-9D81DC78BF1A}" type="presParOf" srcId="{8DD3226F-32DA-483B-ACA0-61EBC97C15EC}" destId="{F560BE1B-DA66-4771-A03E-3CE8F0A603C0}" srcOrd="1" destOrd="0" presId="urn:microsoft.com/office/officeart/2005/8/layout/orgChart1"/>
    <dgm:cxn modelId="{4BDD7ADF-B7F1-4481-B12B-9F295BFC7331}" type="presParOf" srcId="{8E741A16-BE35-4484-9E31-69025BDCD67C}" destId="{868D5BE3-89B5-42BD-828B-A7C004B313B6}" srcOrd="1" destOrd="0" presId="urn:microsoft.com/office/officeart/2005/8/layout/orgChart1"/>
    <dgm:cxn modelId="{420ED0C7-D1F3-4059-9CAC-186E33D305B9}" type="presParOf" srcId="{8E741A16-BE35-4484-9E31-69025BDCD67C}" destId="{BE8FEDB1-65BE-48E9-A4E3-1C55FDBE2D37}" srcOrd="2" destOrd="0" presId="urn:microsoft.com/office/officeart/2005/8/layout/orgChart1"/>
    <dgm:cxn modelId="{48EC1A94-8A6D-40AB-BD0C-713E5B2E02B0}" type="presParOf" srcId="{BF2AD89B-96D0-4E74-9BD5-888427427D93}" destId="{4E7C5326-50A6-4EB7-81D3-3B2C96B8FD51}" srcOrd="4" destOrd="0" presId="urn:microsoft.com/office/officeart/2005/8/layout/orgChart1"/>
    <dgm:cxn modelId="{BB5747E2-2EC8-4357-BB31-A656AE655320}" type="presParOf" srcId="{BF2AD89B-96D0-4E74-9BD5-888427427D93}" destId="{1279F2AC-A4C0-4BE2-B768-0A852F800234}" srcOrd="5" destOrd="0" presId="urn:microsoft.com/office/officeart/2005/8/layout/orgChart1"/>
    <dgm:cxn modelId="{B6D9C3F3-DA06-4644-B304-39B9B8442456}" type="presParOf" srcId="{1279F2AC-A4C0-4BE2-B768-0A852F800234}" destId="{12BF398F-9778-440B-8660-488F74003C10}" srcOrd="0" destOrd="0" presId="urn:microsoft.com/office/officeart/2005/8/layout/orgChart1"/>
    <dgm:cxn modelId="{A7FADBDB-A059-4615-B89A-1287E7781D55}" type="presParOf" srcId="{12BF398F-9778-440B-8660-488F74003C10}" destId="{E6FCAF82-8FBC-4025-9248-110752599D0D}" srcOrd="0" destOrd="0" presId="urn:microsoft.com/office/officeart/2005/8/layout/orgChart1"/>
    <dgm:cxn modelId="{ED4BEA6E-AA94-48E6-8BAC-9885B6D2DD0E}" type="presParOf" srcId="{12BF398F-9778-440B-8660-488F74003C10}" destId="{D1B7C96D-70B0-4316-8007-A88442CC078F}" srcOrd="1" destOrd="0" presId="urn:microsoft.com/office/officeart/2005/8/layout/orgChart1"/>
    <dgm:cxn modelId="{48C6BA54-E038-446B-B1B4-FB7BC17D5ADA}" type="presParOf" srcId="{1279F2AC-A4C0-4BE2-B768-0A852F800234}" destId="{76F26A25-8A95-4F16-AE28-3A7EC3BD5838}" srcOrd="1" destOrd="0" presId="urn:microsoft.com/office/officeart/2005/8/layout/orgChart1"/>
    <dgm:cxn modelId="{5E639F07-21FD-4911-B80E-86626378CAE0}" type="presParOf" srcId="{1279F2AC-A4C0-4BE2-B768-0A852F800234}" destId="{9E68460A-EDA8-4FF1-9F6D-ECBEEB05D7AC}" srcOrd="2" destOrd="0" presId="urn:microsoft.com/office/officeart/2005/8/layout/orgChart1"/>
    <dgm:cxn modelId="{31C3A0CB-2E6F-4ABB-84C2-8B92378B5C46}" type="presParOf" srcId="{BF2AD89B-96D0-4E74-9BD5-888427427D93}" destId="{3E3E412C-7F45-4811-9E45-3D1C8659F14A}" srcOrd="6" destOrd="0" presId="urn:microsoft.com/office/officeart/2005/8/layout/orgChart1"/>
    <dgm:cxn modelId="{E464094B-5A9D-43A2-BCF4-6EA6F0E74D3D}" type="presParOf" srcId="{BF2AD89B-96D0-4E74-9BD5-888427427D93}" destId="{5165372A-5BE1-43A8-A4E1-8B4053073210}" srcOrd="7" destOrd="0" presId="urn:microsoft.com/office/officeart/2005/8/layout/orgChart1"/>
    <dgm:cxn modelId="{9E49FA36-7CC7-488E-A7A9-2D44916C4EB7}" type="presParOf" srcId="{5165372A-5BE1-43A8-A4E1-8B4053073210}" destId="{4903F832-49D8-4D2D-AEAF-1167198DE0CC}" srcOrd="0" destOrd="0" presId="urn:microsoft.com/office/officeart/2005/8/layout/orgChart1"/>
    <dgm:cxn modelId="{C3F6DA7B-0FFA-452A-8CFE-11E43656C2D6}" type="presParOf" srcId="{4903F832-49D8-4D2D-AEAF-1167198DE0CC}" destId="{258D82C9-58BD-4056-AA9F-05D3FDE8E4AB}" srcOrd="0" destOrd="0" presId="urn:microsoft.com/office/officeart/2005/8/layout/orgChart1"/>
    <dgm:cxn modelId="{83456B92-A610-4B88-89DA-2606E5B3F699}" type="presParOf" srcId="{4903F832-49D8-4D2D-AEAF-1167198DE0CC}" destId="{6B1D29CC-DB69-42AC-BFEC-5114B9AD1971}" srcOrd="1" destOrd="0" presId="urn:microsoft.com/office/officeart/2005/8/layout/orgChart1"/>
    <dgm:cxn modelId="{52A94301-FC15-4CAB-A0FD-E95300750D83}" type="presParOf" srcId="{5165372A-5BE1-43A8-A4E1-8B4053073210}" destId="{D0BFE3A2-A043-4F08-BC94-44D8AFF20C6F}" srcOrd="1" destOrd="0" presId="urn:microsoft.com/office/officeart/2005/8/layout/orgChart1"/>
    <dgm:cxn modelId="{16F410D2-0382-48BA-BEDC-24834CFA8C1A}" type="presParOf" srcId="{5165372A-5BE1-43A8-A4E1-8B4053073210}" destId="{50F5D5C5-3B41-4CA2-96FF-B11AEEF488AA}" srcOrd="2" destOrd="0" presId="urn:microsoft.com/office/officeart/2005/8/layout/orgChart1"/>
    <dgm:cxn modelId="{8C1324E1-4EF4-4389-85D9-D46B483BE253}" type="presParOf" srcId="{BF2AD89B-96D0-4E74-9BD5-888427427D93}" destId="{6CF18A78-03E4-4680-AE3B-9B152B42500B}" srcOrd="8" destOrd="0" presId="urn:microsoft.com/office/officeart/2005/8/layout/orgChart1"/>
    <dgm:cxn modelId="{18444A02-971C-4136-A013-4E64E5C44EB0}" type="presParOf" srcId="{BF2AD89B-96D0-4E74-9BD5-888427427D93}" destId="{B0C45870-540F-496D-B03B-8EAA2DBC67E4}" srcOrd="9" destOrd="0" presId="urn:microsoft.com/office/officeart/2005/8/layout/orgChart1"/>
    <dgm:cxn modelId="{9007349E-D9E2-4300-AA76-6A9574061137}" type="presParOf" srcId="{B0C45870-540F-496D-B03B-8EAA2DBC67E4}" destId="{3372E697-4C3E-422A-A6E5-87FA244E3B48}" srcOrd="0" destOrd="0" presId="urn:microsoft.com/office/officeart/2005/8/layout/orgChart1"/>
    <dgm:cxn modelId="{CCD8A3DF-8B4E-4946-8704-F86EEFB28F79}" type="presParOf" srcId="{3372E697-4C3E-422A-A6E5-87FA244E3B48}" destId="{51C433D4-402E-4321-8FC2-D7BD58028320}" srcOrd="0" destOrd="0" presId="urn:microsoft.com/office/officeart/2005/8/layout/orgChart1"/>
    <dgm:cxn modelId="{C68C8E3B-7222-4223-BDE5-F315F21BE106}" type="presParOf" srcId="{3372E697-4C3E-422A-A6E5-87FA244E3B48}" destId="{1E0CF4C9-5C49-46A6-ACD4-429FDBFEA9D8}" srcOrd="1" destOrd="0" presId="urn:microsoft.com/office/officeart/2005/8/layout/orgChart1"/>
    <dgm:cxn modelId="{EE18A3A9-6F70-4C2E-BF38-DA2CFC318372}" type="presParOf" srcId="{B0C45870-540F-496D-B03B-8EAA2DBC67E4}" destId="{A800B756-1086-4BF2-9FCA-9362D0C5000A}" srcOrd="1" destOrd="0" presId="urn:microsoft.com/office/officeart/2005/8/layout/orgChart1"/>
    <dgm:cxn modelId="{11582485-2F70-4B27-A871-4BB12C9A119A}" type="presParOf" srcId="{B0C45870-540F-496D-B03B-8EAA2DBC67E4}" destId="{F4EC3F29-AB1C-4D64-8450-3B48BD0A5B09}" srcOrd="2" destOrd="0" presId="urn:microsoft.com/office/officeart/2005/8/layout/orgChart1"/>
    <dgm:cxn modelId="{9656BCFA-0E12-4C6E-B503-C2A300B28143}" type="presParOf" srcId="{CCBE5121-7C2A-4606-B949-2F96A6C10110}" destId="{ABFD3B26-2C9A-49C0-9581-E040697B86B1}" srcOrd="2" destOrd="0" presId="urn:microsoft.com/office/officeart/2005/8/layout/orgChart1"/>
    <dgm:cxn modelId="{5E40D727-9304-4122-8BC5-F582F1B35B20}" type="presParOf" srcId="{ABFD3B26-2C9A-49C0-9581-E040697B86B1}" destId="{97C82195-6FAD-49D4-924C-4D86DEC51772}" srcOrd="0" destOrd="0" presId="urn:microsoft.com/office/officeart/2005/8/layout/orgChart1"/>
    <dgm:cxn modelId="{0120B0D6-4538-46BB-98C8-A1BF22CD5237}" type="presParOf" srcId="{ABFD3B26-2C9A-49C0-9581-E040697B86B1}" destId="{0333EF3C-72ED-4B89-A050-AE9623D4014E}" srcOrd="1" destOrd="0" presId="urn:microsoft.com/office/officeart/2005/8/layout/orgChart1"/>
    <dgm:cxn modelId="{3E64890C-38F4-4AC7-9D0A-7114E3CF512A}" type="presParOf" srcId="{0333EF3C-72ED-4B89-A050-AE9623D4014E}" destId="{8799F44B-F761-4CF7-A241-F382B0DD3A1E}" srcOrd="0" destOrd="0" presId="urn:microsoft.com/office/officeart/2005/8/layout/orgChart1"/>
    <dgm:cxn modelId="{0E7EBA3C-75E6-48C2-9F91-CB420B51F1B2}" type="presParOf" srcId="{8799F44B-F761-4CF7-A241-F382B0DD3A1E}" destId="{33AC009D-EA4A-44DB-9780-FC84B1DB654A}" srcOrd="0" destOrd="0" presId="urn:microsoft.com/office/officeart/2005/8/layout/orgChart1"/>
    <dgm:cxn modelId="{2BD57C98-F413-47AA-BE85-293932743B1F}" type="presParOf" srcId="{8799F44B-F761-4CF7-A241-F382B0DD3A1E}" destId="{D479FC37-1297-42A4-B9A0-F30B0E76CDCF}" srcOrd="1" destOrd="0" presId="urn:microsoft.com/office/officeart/2005/8/layout/orgChart1"/>
    <dgm:cxn modelId="{F3FFE288-9746-4DB8-BEC9-30256DADBE55}" type="presParOf" srcId="{0333EF3C-72ED-4B89-A050-AE9623D4014E}" destId="{CE19D475-326C-4D74-A82C-597CFE0CCA86}" srcOrd="1" destOrd="0" presId="urn:microsoft.com/office/officeart/2005/8/layout/orgChart1"/>
    <dgm:cxn modelId="{17DADDAD-5574-44CF-B465-5D17E88547E8}" type="presParOf" srcId="{0333EF3C-72ED-4B89-A050-AE9623D4014E}" destId="{B215A9BE-B379-4E6D-9980-954051777546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730D5-5BE3-4F99-92DC-791865BDA627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AA3B9-E042-44AC-844C-3CA87681C56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A3B9-E042-44AC-844C-3CA87681C56E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03DDDEF-1DBE-4CE0-837A-511E79D32BAE}" type="datetimeFigureOut">
              <a:rPr lang="es-ES" smtClean="0"/>
              <a:t>19/11/2010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2274EF-483A-4A24-97A5-352419EAAC94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ORGANIGRAMA</a:t>
            </a:r>
            <a:r>
              <a:rPr lang="es-ES" dirty="0" smtClean="0"/>
              <a:t>	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62</Words>
  <Application>Microsoft Office PowerPoint</Application>
  <PresentationFormat>Presentación en pantalla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ORGANIGRAMA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3</cp:revision>
  <dcterms:created xsi:type="dcterms:W3CDTF">2010-11-19T10:36:04Z</dcterms:created>
  <dcterms:modified xsi:type="dcterms:W3CDTF">2010-11-19T10:58:28Z</dcterms:modified>
</cp:coreProperties>
</file>