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0" r:id="rId3"/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177DFA-77C7-4205-89B9-803E4CC99325}" type="datetimeFigureOut">
              <a:rPr lang="es-ES" smtClean="0"/>
              <a:t>31/01/2011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57C586-0F6F-449A-8701-39D2748C435C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3714744"/>
          </a:xfrm>
        </p:spPr>
        <p:txBody>
          <a:bodyPr>
            <a:normAutofit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-285784" y="0"/>
            <a:ext cx="94297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C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CATALOGO DE PRODUCTOS </a:t>
            </a:r>
          </a:p>
          <a:p>
            <a:pPr algn="ctr"/>
            <a:r>
              <a:rPr lang="es-EC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 </a:t>
            </a:r>
            <a:r>
              <a:rPr lang="es-EC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 </a:t>
            </a:r>
          </a:p>
          <a:p>
            <a:pPr algn="ctr"/>
            <a:r>
              <a:rPr lang="es-EC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COOPERATIVA</a:t>
            </a:r>
          </a:p>
          <a:p>
            <a:pPr algn="ctr"/>
            <a:r>
              <a:rPr lang="es-EC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PROCLOTHES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720" y="4929198"/>
            <a:ext cx="8858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C" sz="5400" b="1" spc="100" dirty="0" smtClean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</a:rPr>
              <a:t>TU ESTILO IMPRESO EN UNA CAMISETA</a:t>
            </a:r>
            <a:endParaRPr lang="es-ES" sz="5400" b="1" spc="100" dirty="0">
              <a:ln w="18000">
                <a:solidFill>
                  <a:srgbClr val="4F81BD">
                    <a:satMod val="200000"/>
                    <a:tint val="72000"/>
                  </a:srgbClr>
                </a:solidFill>
                <a:prstDash val="solid"/>
              </a:ln>
              <a:solidFill>
                <a:srgbClr val="4F81BD">
                  <a:satMod val="280000"/>
                  <a:tint val="100000"/>
                  <a:alpha val="5700"/>
                </a:srgbClr>
              </a:solidFill>
              <a:effectLst>
                <a:outerShdw blurRad="25000" dist="20000" dir="16020000" algn="tl">
                  <a:srgbClr val="4F81BD">
                    <a:satMod val="200000"/>
                    <a:shade val="1000"/>
                    <a:alpha val="6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Escritorio\162981_171311279566735_100000635935424_423991_182842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0"/>
            <a:ext cx="48482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Escritorio\68284_171311139566749_100000635935424_423988_597005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484822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Escritorio\67100_171311092900087_100000635935424_423987_777330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48482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Escritorio\47582_171311009566762_100000635935424_423985_336145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484822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Escritorio\34799_171311229566740_100000635935424_423990_4805230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0"/>
            <a:ext cx="48482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14</Words>
  <Application>Microsoft Office PowerPoint</Application>
  <PresentationFormat>Presentación en pantalla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 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2</cp:revision>
  <dcterms:created xsi:type="dcterms:W3CDTF">2011-01-31T13:27:32Z</dcterms:created>
  <dcterms:modified xsi:type="dcterms:W3CDTF">2011-01-31T13:38:27Z</dcterms:modified>
</cp:coreProperties>
</file>