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9" d="100"/>
          <a:sy n="89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D231DCD-DA8B-4286-B3E4-62F3ADBB6494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D2A8DE4-E996-4824-9FE1-86AF36BB9A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4BB760-4608-4C35-AA32-6895D3B12187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3379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706779-E7B4-4D36-9E63-064378780BF4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3584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7F9673-9E61-46A6-B524-4EECF3125369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125FE5-3594-4185-AD52-DBA2C298436A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1C342C-5833-488E-80FB-CFC4E1E44EE2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70165F-FC65-475C-A2FD-04104EF34414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3FCA76-E83D-45BC-82F4-7645C9D72638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5F1BC9-EF3E-4A22-81FD-861465D76DA0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C91F40-A8A7-421A-A206-04294D7F0ADA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969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777A-8194-4458-A47A-CD66A9DC1F26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317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82681E-DDE8-4FDE-AA2D-A2F8D8DA2699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1E07-C414-4C01-A5FF-0E5545567FF5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160A-86EE-479F-A6BB-75735F854BD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9304-917A-4FF1-94B5-B9E4FBD35E70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7B9BE-F354-4887-86A2-CC2842EAF4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8D9EC-5C1D-4C1C-A79A-3200635C69D4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8963-900D-45AC-9D9C-AA9814DD954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48E7-BCB6-4124-A76B-AC8DBA589E25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74A49-17A2-475D-9AD5-69C6E11E18F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EC80C-F281-44C5-AD05-2D8B2FF849AE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070D8-FEE4-46E7-9AC4-85AC7F5FF0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472D-8438-414D-BCF4-3A5AA1C62CD3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D34D-6AD2-4997-8660-80EFEB8EE93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7735E-773D-40B0-A0B9-1D2D6A43C362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00518-9F9F-4EC7-8FE2-5D723C3FB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669C7-FA95-4995-95E5-D77FEC2A8A2C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AE3E4-73C8-4572-A636-0D79F386A7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52B65-2225-4332-9159-A8DC91DA6E46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6BFE-BB49-40EE-930B-B4F1FCA964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C66F6-54B4-4C3D-B25A-A8E6F36AB32E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E9D2-18A8-45EB-8887-13628B49C4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EA718-2811-4B90-ACF8-8C2AED6B4A8F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9FA81-E7D5-4494-B277-6E8F09BEA1D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5703BD-40FB-4B62-9C49-7CAF97B7473F}" type="datetimeFigureOut">
              <a:rPr lang="es-ES"/>
              <a:pPr>
                <a:defRPr/>
              </a:pPr>
              <a:t>18/02/2011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BC4615-9305-4A27-AEF7-189882A881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" dirty="0" smtClean="0"/>
              <a:t>Catálogo </a:t>
            </a:r>
            <a:r>
              <a:rPr lang="es-ES" dirty="0" err="1" smtClean="0"/>
              <a:t>OptimiXta</a:t>
            </a:r>
            <a:r>
              <a:rPr lang="es-ES" dirty="0" smtClean="0"/>
              <a:t> </a:t>
            </a:r>
            <a:r>
              <a:rPr lang="es-ES" dirty="0" err="1" smtClean="0"/>
              <a:t>Scoop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4338" name="4 Subtítulo"/>
          <p:cNvSpPr>
            <a:spLocks noGrp="1"/>
          </p:cNvSpPr>
          <p:nvPr>
            <p:ph type="subTitle" idx="1"/>
          </p:nvPr>
        </p:nvSpPr>
        <p:spPr>
          <a:xfrm>
            <a:off x="539750" y="3213100"/>
            <a:ext cx="7854950" cy="1752600"/>
          </a:xfrm>
        </p:spPr>
        <p:txBody>
          <a:bodyPr/>
          <a:lstStyle/>
          <a:p>
            <a:pPr marR="0" algn="ctr"/>
            <a:r>
              <a:rPr lang="es-ES" sz="2800" smtClean="0"/>
              <a:t>La cooperativa jamás vista</a:t>
            </a:r>
          </a:p>
        </p:txBody>
      </p:sp>
      <p:pic>
        <p:nvPicPr>
          <p:cNvPr id="14340" name="Picture 4" descr="Sin título-1 cop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3789363"/>
            <a:ext cx="4175125" cy="232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969963"/>
          </a:xfrm>
        </p:spPr>
        <p:txBody>
          <a:bodyPr/>
          <a:lstStyle/>
          <a:p>
            <a:pPr algn="ctr"/>
            <a:r>
              <a:rPr lang="es-ES" sz="4400" smtClean="0"/>
              <a:t>Xuanón escanciador pequeño</a:t>
            </a:r>
          </a:p>
        </p:txBody>
      </p:sp>
      <p:sp>
        <p:nvSpPr>
          <p:cNvPr id="32770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s-ES" sz="2000" smtClean="0"/>
              <a:t>-</a:t>
            </a:r>
            <a:r>
              <a:rPr lang="es-ES" sz="2200" smtClean="0"/>
              <a:t>Estupenda reproducción a escala de un escanciador de sidra asturiana. La figura representa un gracioso hombre escanciando sidra, con su cigarro en la boca.</a:t>
            </a:r>
          </a:p>
          <a:p>
            <a:r>
              <a:rPr lang="es-ES" sz="2200" smtClean="0"/>
              <a:t>-Precio por unidad: 7,50€ más gastos de envío.</a:t>
            </a:r>
          </a:p>
          <a:p>
            <a:r>
              <a:rPr lang="es-ES" sz="2200" smtClean="0"/>
              <a:t>-Nº ref. 009</a:t>
            </a:r>
          </a:p>
        </p:txBody>
      </p:sp>
      <p:pic>
        <p:nvPicPr>
          <p:cNvPr id="32773" name="Picture 5" descr="escanciador_pe3_gr_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067175" y="1992313"/>
            <a:ext cx="4033838" cy="4033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827088"/>
          </a:xfrm>
        </p:spPr>
        <p:txBody>
          <a:bodyPr/>
          <a:lstStyle/>
          <a:p>
            <a:pPr algn="ctr"/>
            <a:r>
              <a:rPr lang="es-ES" sz="4400" smtClean="0"/>
              <a:t>Jarra de barro Tierra Astur</a:t>
            </a:r>
          </a:p>
        </p:txBody>
      </p:sp>
      <p:sp>
        <p:nvSpPr>
          <p:cNvPr id="34818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s-ES" sz="2800" smtClean="0"/>
              <a:t>-</a:t>
            </a:r>
            <a:r>
              <a:rPr lang="pt-BR" sz="2200" smtClean="0"/>
              <a:t>Jarra de barro lacada, especialmente indicada para servir vino, sangria, etc.</a:t>
            </a:r>
          </a:p>
          <a:p>
            <a:r>
              <a:rPr lang="es-ES" sz="2200" smtClean="0"/>
              <a:t>-Precio por unidad: 5€ más gastos de envío.</a:t>
            </a:r>
          </a:p>
          <a:p>
            <a:r>
              <a:rPr lang="es-ES" sz="2200" smtClean="0"/>
              <a:t>-Nº ref. 010</a:t>
            </a:r>
          </a:p>
        </p:txBody>
      </p:sp>
      <p:pic>
        <p:nvPicPr>
          <p:cNvPr id="34821" name="Picture 5" descr="jarra_ta_gr_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211638" y="1751013"/>
            <a:ext cx="4105275" cy="4105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/>
            <a:r>
              <a:rPr lang="es-ES_tradnl" sz="4400" smtClean="0"/>
              <a:t>Ofertas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mtClean="0"/>
              <a:t>En los dulces asturianos de cualquier tipo, si se encargan más de doce unidades (paquetes, bolsas...), hacemos un descuento del 10% sin contar los gastos de envío.</a:t>
            </a:r>
          </a:p>
          <a:p>
            <a:r>
              <a:rPr lang="es-ES_tradnl" smtClean="0"/>
              <a:t>En artesanía asturiana de cualquier tipo, si se encargan más de 10 unidades, hacemos un descuento del 10% en los productos y de un 5% en los gastos de envío.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3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754063"/>
          </a:xfrm>
        </p:spPr>
        <p:txBody>
          <a:bodyPr/>
          <a:lstStyle/>
          <a:p>
            <a:pPr algn="ctr"/>
            <a:r>
              <a:rPr lang="es-ES" sz="4400" smtClean="0"/>
              <a:t>Galletinas de manzana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idx="2"/>
          </p:nvPr>
        </p:nvSpPr>
        <p:spPr>
          <a:xfrm>
            <a:off x="684213" y="2060575"/>
            <a:ext cx="2743200" cy="405765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-Deliciosas </a:t>
            </a:r>
            <a:r>
              <a:rPr lang="es-ES" sz="2400" dirty="0" err="1" smtClean="0"/>
              <a:t>galletinas</a:t>
            </a:r>
            <a:r>
              <a:rPr lang="es-ES" sz="2400" dirty="0" smtClean="0"/>
              <a:t> de manzana, elaboradas artesanalmente en Asturias.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-La caja contiene 380grm.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-Precio: 6,50€ la caja, más gastos de envío.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-Nº ref. 001</a:t>
            </a:r>
            <a:endParaRPr lang="es-ES" sz="2400" dirty="0"/>
          </a:p>
        </p:txBody>
      </p:sp>
      <p:pic>
        <p:nvPicPr>
          <p:cNvPr id="16387" name="6 Marcador de contenido" descr="tierraastur_gallemanzana_gr_3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51275" y="2060575"/>
            <a:ext cx="4468813" cy="3575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827088"/>
          </a:xfrm>
        </p:spPr>
        <p:txBody>
          <a:bodyPr/>
          <a:lstStyle/>
          <a:p>
            <a:pPr algn="ctr"/>
            <a:r>
              <a:rPr lang="es-ES" sz="4400" smtClean="0"/>
              <a:t>Carajitos asturianos</a:t>
            </a:r>
          </a:p>
        </p:txBody>
      </p:sp>
      <p:sp>
        <p:nvSpPr>
          <p:cNvPr id="18434" name="2 Marcador de texto"/>
          <p:cNvSpPr>
            <a:spLocks noGrp="1"/>
          </p:cNvSpPr>
          <p:nvPr>
            <p:ph type="body" idx="2"/>
          </p:nvPr>
        </p:nvSpPr>
        <p:spPr>
          <a:xfrm>
            <a:off x="684213" y="1773238"/>
            <a:ext cx="2743200" cy="4056062"/>
          </a:xfrm>
        </p:spPr>
        <p:txBody>
          <a:bodyPr/>
          <a:lstStyle/>
          <a:p>
            <a:r>
              <a:rPr lang="es-ES" sz="2200" smtClean="0"/>
              <a:t>-Pastas artesanales típicas de Asturias, elaboradas con ingredientes de primera calidad (avellanas, huevos, miel y azúcar).</a:t>
            </a:r>
          </a:p>
          <a:p>
            <a:r>
              <a:rPr lang="es-ES" sz="2200" smtClean="0"/>
              <a:t>-Se presentan en caja de 12 unidades, 350 gr. aprox.</a:t>
            </a:r>
          </a:p>
          <a:p>
            <a:r>
              <a:rPr lang="es-ES" sz="2200" smtClean="0"/>
              <a:t>-Precio por caja: 6€ más gastos de envío</a:t>
            </a:r>
          </a:p>
          <a:p>
            <a:r>
              <a:rPr lang="es-ES" sz="2200" smtClean="0"/>
              <a:t>-Nº ref. 002</a:t>
            </a:r>
          </a:p>
        </p:txBody>
      </p:sp>
      <p:pic>
        <p:nvPicPr>
          <p:cNvPr id="18435" name="4 Marcador de contenido" descr="carajitos_ta_gr_3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779838" y="2060575"/>
            <a:ext cx="4500562" cy="360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898525"/>
          </a:xfrm>
        </p:spPr>
        <p:txBody>
          <a:bodyPr/>
          <a:lstStyle/>
          <a:p>
            <a:pPr algn="ctr"/>
            <a:r>
              <a:rPr lang="es-ES" sz="4400" smtClean="0"/>
              <a:t>Bollos de marañuela</a:t>
            </a:r>
          </a:p>
        </p:txBody>
      </p:sp>
      <p:sp>
        <p:nvSpPr>
          <p:cNvPr id="20482" name="2 Marcador de texto"/>
          <p:cNvSpPr>
            <a:spLocks noGrp="1"/>
          </p:cNvSpPr>
          <p:nvPr>
            <p:ph type="body" idx="2"/>
          </p:nvPr>
        </p:nvSpPr>
        <p:spPr>
          <a:xfrm>
            <a:off x="684213" y="1628775"/>
            <a:ext cx="2743200" cy="4572000"/>
          </a:xfrm>
        </p:spPr>
        <p:txBody>
          <a:bodyPr/>
          <a:lstStyle/>
          <a:p>
            <a:r>
              <a:rPr lang="es-ES" sz="2200" smtClean="0"/>
              <a:t>-Postre típico asturiano que se conserva durante mucho tiempo. Realizados con materias primas de excelente calidad.</a:t>
            </a:r>
          </a:p>
          <a:p>
            <a:r>
              <a:rPr lang="es-ES" sz="2200" smtClean="0"/>
              <a:t>-Cantidad por bolsa: 12 unidades.</a:t>
            </a:r>
          </a:p>
          <a:p>
            <a:r>
              <a:rPr lang="es-ES" sz="2200" smtClean="0"/>
              <a:t>-Precio por bolsa: 6€ más gastos de envío.</a:t>
            </a:r>
          </a:p>
          <a:p>
            <a:r>
              <a:rPr lang="es-ES" sz="2200" smtClean="0"/>
              <a:t>-Nº ref. 003</a:t>
            </a:r>
          </a:p>
        </p:txBody>
      </p:sp>
      <p:pic>
        <p:nvPicPr>
          <p:cNvPr id="20485" name="Picture 5" descr="bollos_maranuela_1doc_gr_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635375" y="2205038"/>
            <a:ext cx="4465638" cy="3573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898525"/>
          </a:xfrm>
        </p:spPr>
        <p:txBody>
          <a:bodyPr/>
          <a:lstStyle/>
          <a:p>
            <a:pPr algn="ctr"/>
            <a:r>
              <a:rPr lang="es-ES" sz="4400" smtClean="0"/>
              <a:t>Chorizo Sabadiego “El Hórreo”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800" dirty="0" smtClean="0"/>
              <a:t>-</a:t>
            </a:r>
            <a:r>
              <a:rPr lang="es-ES" sz="2400" dirty="0" smtClean="0"/>
              <a:t>El chorizo sabadiego es una variedad tradicional de chorizo típica del Condado de </a:t>
            </a:r>
            <a:r>
              <a:rPr lang="es-ES" sz="2400" dirty="0" err="1" smtClean="0"/>
              <a:t>Noreña</a:t>
            </a:r>
            <a:r>
              <a:rPr lang="es-ES" sz="2400" dirty="0" smtClean="0"/>
              <a:t>, popularmente conocido por su tradición carnicera.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-Paquete de dos 2 unidades.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-Precio por paquete: 2,75€ más gastos de envío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-Nº ref. 004</a:t>
            </a:r>
            <a:endParaRPr lang="es-ES" sz="2400" dirty="0"/>
          </a:p>
        </p:txBody>
      </p:sp>
      <p:pic>
        <p:nvPicPr>
          <p:cNvPr id="22533" name="Picture 5" descr="sabadiego_1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356100" y="1773238"/>
            <a:ext cx="3298825" cy="43926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898525"/>
          </a:xfrm>
        </p:spPr>
        <p:txBody>
          <a:bodyPr/>
          <a:lstStyle/>
          <a:p>
            <a:pPr algn="ctr"/>
            <a:r>
              <a:rPr lang="es-ES" sz="4400" smtClean="0"/>
              <a:t>Queso asturiano “Porrua” </a:t>
            </a:r>
          </a:p>
        </p:txBody>
      </p:sp>
      <p:sp>
        <p:nvSpPr>
          <p:cNvPr id="24578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s-ES" sz="2200" smtClean="0"/>
              <a:t>-Queso de corta maduración, suave y cremoso. Con textura firme y aroma suave y un tanto ácido.</a:t>
            </a:r>
          </a:p>
          <a:p>
            <a:r>
              <a:rPr lang="es-ES" sz="2200" smtClean="0"/>
              <a:t>-Cantidad por unidad: 300grms</a:t>
            </a:r>
          </a:p>
          <a:p>
            <a:r>
              <a:rPr lang="es-ES" sz="2200" smtClean="0"/>
              <a:t>-Precio por unidad: 5€ más gastos de envío</a:t>
            </a:r>
          </a:p>
          <a:p>
            <a:r>
              <a:rPr lang="es-ES" sz="2200" smtClean="0"/>
              <a:t>-Nº ref. 005</a:t>
            </a:r>
          </a:p>
        </p:txBody>
      </p:sp>
      <p:pic>
        <p:nvPicPr>
          <p:cNvPr id="24581" name="Picture 5" descr="porrua_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779838" y="2060575"/>
            <a:ext cx="4608512" cy="3686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898525"/>
          </a:xfrm>
        </p:spPr>
        <p:txBody>
          <a:bodyPr/>
          <a:lstStyle/>
          <a:p>
            <a:pPr algn="ctr"/>
            <a:r>
              <a:rPr lang="es-ES" sz="4400" smtClean="0"/>
              <a:t>Fabes de Asturias súper extras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-Dese el gusto de preparar un cocido excepcional con estas magníficas e incomparables fabes asturianas, sin duda el plato estrella de nuestra gastronomía regional.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-Cantidad por paquete: ½ kilo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-Precio por paquete: 6,50€ más gastos de envío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400" dirty="0" smtClean="0"/>
              <a:t>-Nº ref. 006</a:t>
            </a:r>
            <a:endParaRPr lang="es-ES" sz="2400" dirty="0"/>
          </a:p>
        </p:txBody>
      </p:sp>
      <p:pic>
        <p:nvPicPr>
          <p:cNvPr id="26629" name="Picture 5" descr="superextras_1-2kg_gr_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140200" y="1844675"/>
            <a:ext cx="4117975" cy="4117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969963"/>
          </a:xfrm>
        </p:spPr>
        <p:txBody>
          <a:bodyPr/>
          <a:lstStyle/>
          <a:p>
            <a:pPr algn="ctr"/>
            <a:r>
              <a:rPr lang="es-ES" sz="4400" smtClean="0"/>
              <a:t>Loncheado de jamón “Crivencar”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800" dirty="0" smtClean="0"/>
              <a:t>-Disfrute del sabor inconfundible del mejor jamón seleccionado. </a:t>
            </a:r>
            <a:r>
              <a:rPr lang="es-ES" sz="2800" dirty="0" err="1" smtClean="0"/>
              <a:t>Loncheado</a:t>
            </a:r>
            <a:r>
              <a:rPr lang="es-ES" sz="2800" dirty="0" smtClean="0"/>
              <a:t> directamente y al momento de piezas completas de jamón.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800" dirty="0" smtClean="0"/>
              <a:t>-Cantidad por paquete al vacío: 150grms aprox.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800" dirty="0" smtClean="0"/>
              <a:t>-Precio por paquete: 4,50€ más gastos de envío.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" sz="2800" dirty="0" smtClean="0"/>
              <a:t>-Nº ref. 007</a:t>
            </a:r>
            <a:endParaRPr lang="es-ES" sz="2800" dirty="0"/>
          </a:p>
        </p:txBody>
      </p:sp>
      <p:pic>
        <p:nvPicPr>
          <p:cNvPr id="28677" name="Picture 5" descr="loncheadocecina_11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995738" y="2133600"/>
            <a:ext cx="4392612" cy="3375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Título"/>
          <p:cNvSpPr>
            <a:spLocks noGrp="1"/>
          </p:cNvSpPr>
          <p:nvPr>
            <p:ph type="title"/>
          </p:nvPr>
        </p:nvSpPr>
        <p:spPr>
          <a:xfrm>
            <a:off x="685800" y="514350"/>
            <a:ext cx="7989888" cy="898525"/>
          </a:xfrm>
        </p:spPr>
        <p:txBody>
          <a:bodyPr/>
          <a:lstStyle/>
          <a:p>
            <a:pPr algn="ctr"/>
            <a:r>
              <a:rPr lang="es-ES" sz="4400" smtClean="0"/>
              <a:t>Hórreo rústico con corredor</a:t>
            </a:r>
          </a:p>
        </p:txBody>
      </p:sp>
      <p:sp>
        <p:nvSpPr>
          <p:cNvPr id="30722" name="2 Marcador de texto"/>
          <p:cNvSpPr>
            <a:spLocks noGrp="1"/>
          </p:cNvSpPr>
          <p:nvPr>
            <p:ph type="body" idx="2"/>
          </p:nvPr>
        </p:nvSpPr>
        <p:spPr>
          <a:xfrm>
            <a:off x="755650" y="1700213"/>
            <a:ext cx="2814638" cy="4572000"/>
          </a:xfrm>
        </p:spPr>
        <p:txBody>
          <a:bodyPr/>
          <a:lstStyle/>
          <a:p>
            <a:r>
              <a:rPr lang="es-ES" sz="2800" smtClean="0"/>
              <a:t>-</a:t>
            </a:r>
            <a:r>
              <a:rPr lang="es-ES" sz="2200" smtClean="0"/>
              <a:t>Estupenda reproducción del hórreo típico asturiano, qué es un estupendo símbolo de Asturias. </a:t>
            </a:r>
          </a:p>
          <a:p>
            <a:r>
              <a:rPr lang="es-ES" sz="2200" smtClean="0"/>
              <a:t>-Altura: 8cm</a:t>
            </a:r>
          </a:p>
          <a:p>
            <a:r>
              <a:rPr lang="es-ES" sz="2200" smtClean="0"/>
              <a:t>-Precio por unidad: 5,20€ más gastos de envío.</a:t>
            </a:r>
          </a:p>
          <a:p>
            <a:r>
              <a:rPr lang="es-ES" sz="2200" smtClean="0"/>
              <a:t>Nº ref. 008</a:t>
            </a:r>
          </a:p>
        </p:txBody>
      </p:sp>
      <p:pic>
        <p:nvPicPr>
          <p:cNvPr id="30725" name="Picture 5" descr="horreo2_gr_3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067175" y="1920875"/>
            <a:ext cx="4105275" cy="4105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427</Words>
  <Application>Microsoft Office PowerPoint</Application>
  <PresentationFormat>On-screen Show (4:3)</PresentationFormat>
  <Paragraphs>63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4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Constantia</vt:lpstr>
      <vt:lpstr>Arial</vt:lpstr>
      <vt:lpstr>Calibri</vt:lpstr>
      <vt:lpstr>Wingdings 2</vt:lpstr>
      <vt:lpstr>Flujo</vt:lpstr>
      <vt:lpstr>Flujo</vt:lpstr>
      <vt:lpstr>Flujo</vt:lpstr>
      <vt:lpstr>Flujo</vt:lpstr>
      <vt:lpstr>Diapositiva 1</vt:lpstr>
      <vt:lpstr>Galletinas de manzana</vt:lpstr>
      <vt:lpstr>Carajitos asturianos</vt:lpstr>
      <vt:lpstr>Bollos de marañuela</vt:lpstr>
      <vt:lpstr>Chorizo Sabadiego “El Hórreo”</vt:lpstr>
      <vt:lpstr>Queso asturiano “Porrua” </vt:lpstr>
      <vt:lpstr>Fabes de Asturias súper extras</vt:lpstr>
      <vt:lpstr>Loncheado de jamón “Crivencar”</vt:lpstr>
      <vt:lpstr>Hórreo rústico con corredor</vt:lpstr>
      <vt:lpstr>Xuanón escanciador pequeño</vt:lpstr>
      <vt:lpstr>Jarra de barro Tierra Astur</vt:lpstr>
      <vt:lpstr>Ofertas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OptimiXta Scoop.</dc:title>
  <dc:creator>Usuario_2</dc:creator>
  <cp:lastModifiedBy>usuario</cp:lastModifiedBy>
  <cp:revision>10</cp:revision>
  <dcterms:created xsi:type="dcterms:W3CDTF">2011-02-14T12:34:34Z</dcterms:created>
  <dcterms:modified xsi:type="dcterms:W3CDTF">2011-02-18T16:22:44Z</dcterms:modified>
</cp:coreProperties>
</file>