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55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A9A7-D1C9-4484-A76D-53DBBDF646AF}" type="datetimeFigureOut">
              <a:rPr lang="es-ES_tradnl" smtClean="0"/>
              <a:t>17/01/2011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79EF6-A01E-4711-84A0-A300FFB13294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H="1">
            <a:off x="2411760" y="2130425"/>
            <a:ext cx="1368152" cy="1470025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1026" name="Picture 2" descr="C:\Users\SARAY\Desktop\11_gho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9600" dirty="0" smtClean="0">
              <a:solidFill>
                <a:srgbClr val="C00000"/>
              </a:solidFill>
              <a:latin typeface="Chiller" pitchFamily="82" charset="0"/>
            </a:endParaRPr>
          </a:p>
          <a:p>
            <a:r>
              <a:rPr lang="es-ES_tradnl" sz="9600" dirty="0" smtClean="0">
                <a:solidFill>
                  <a:srgbClr val="C00000"/>
                </a:solidFill>
                <a:latin typeface="Chiller" pitchFamily="82" charset="0"/>
              </a:rPr>
              <a:t>ELEVEN							    </a:t>
            </a:r>
          </a:p>
          <a:p>
            <a:r>
              <a:rPr lang="es-ES_tradnl" sz="9600" dirty="0" smtClean="0">
                <a:solidFill>
                  <a:srgbClr val="C00000"/>
                </a:solidFill>
                <a:latin typeface="Chiller" pitchFamily="82" charset="0"/>
              </a:rPr>
              <a:t>  GHOSTS</a:t>
            </a:r>
            <a:endParaRPr lang="es-ES_tradnl" sz="9600" dirty="0">
              <a:solidFill>
                <a:srgbClr val="C00000"/>
              </a:solidFill>
              <a:latin typeface="Chiller" pitchFamily="82" charset="0"/>
            </a:endParaRPr>
          </a:p>
        </p:txBody>
      </p:sp>
      <p:sp>
        <p:nvSpPr>
          <p:cNvPr id="58" name="57 Forma libre"/>
          <p:cNvSpPr/>
          <p:nvPr/>
        </p:nvSpPr>
        <p:spPr>
          <a:xfrm>
            <a:off x="4427984" y="0"/>
            <a:ext cx="4862945" cy="6885709"/>
          </a:xfrm>
          <a:custGeom>
            <a:avLst/>
            <a:gdLst>
              <a:gd name="connsiteX0" fmla="*/ 4765964 w 4862945"/>
              <a:gd name="connsiteY0" fmla="*/ 0 h 6885709"/>
              <a:gd name="connsiteX1" fmla="*/ 4765964 w 4862945"/>
              <a:gd name="connsiteY1" fmla="*/ 0 h 6885709"/>
              <a:gd name="connsiteX2" fmla="*/ 4641273 w 4862945"/>
              <a:gd name="connsiteY2" fmla="*/ 124691 h 6885709"/>
              <a:gd name="connsiteX3" fmla="*/ 4599709 w 4862945"/>
              <a:gd name="connsiteY3" fmla="*/ 152400 h 6885709"/>
              <a:gd name="connsiteX4" fmla="*/ 4558145 w 4862945"/>
              <a:gd name="connsiteY4" fmla="*/ 193964 h 6885709"/>
              <a:gd name="connsiteX5" fmla="*/ 4461164 w 4862945"/>
              <a:gd name="connsiteY5" fmla="*/ 263237 h 6885709"/>
              <a:gd name="connsiteX6" fmla="*/ 4433454 w 4862945"/>
              <a:gd name="connsiteY6" fmla="*/ 290946 h 6885709"/>
              <a:gd name="connsiteX7" fmla="*/ 4419600 w 4862945"/>
              <a:gd name="connsiteY7" fmla="*/ 332509 h 6885709"/>
              <a:gd name="connsiteX8" fmla="*/ 4378036 w 4862945"/>
              <a:gd name="connsiteY8" fmla="*/ 346364 h 6885709"/>
              <a:gd name="connsiteX9" fmla="*/ 4336473 w 4862945"/>
              <a:gd name="connsiteY9" fmla="*/ 374073 h 6885709"/>
              <a:gd name="connsiteX10" fmla="*/ 4267200 w 4862945"/>
              <a:gd name="connsiteY10" fmla="*/ 443346 h 6885709"/>
              <a:gd name="connsiteX11" fmla="*/ 4225636 w 4862945"/>
              <a:gd name="connsiteY11" fmla="*/ 484909 h 6885709"/>
              <a:gd name="connsiteX12" fmla="*/ 4170218 w 4862945"/>
              <a:gd name="connsiteY12" fmla="*/ 498764 h 6885709"/>
              <a:gd name="connsiteX13" fmla="*/ 4128654 w 4862945"/>
              <a:gd name="connsiteY13" fmla="*/ 526473 h 6885709"/>
              <a:gd name="connsiteX14" fmla="*/ 4087091 w 4862945"/>
              <a:gd name="connsiteY14" fmla="*/ 568037 h 6885709"/>
              <a:gd name="connsiteX15" fmla="*/ 4003964 w 4862945"/>
              <a:gd name="connsiteY15" fmla="*/ 623455 h 6885709"/>
              <a:gd name="connsiteX16" fmla="*/ 3962400 w 4862945"/>
              <a:gd name="connsiteY16" fmla="*/ 651164 h 6885709"/>
              <a:gd name="connsiteX17" fmla="*/ 3893127 w 4862945"/>
              <a:gd name="connsiteY17" fmla="*/ 1607128 h 6885709"/>
              <a:gd name="connsiteX18" fmla="*/ 3103418 w 4862945"/>
              <a:gd name="connsiteY18" fmla="*/ 2008909 h 6885709"/>
              <a:gd name="connsiteX19" fmla="*/ 3006436 w 4862945"/>
              <a:gd name="connsiteY19" fmla="*/ 2881746 h 6885709"/>
              <a:gd name="connsiteX20" fmla="*/ 1856509 w 4862945"/>
              <a:gd name="connsiteY20" fmla="*/ 3158837 h 6885709"/>
              <a:gd name="connsiteX21" fmla="*/ 1870364 w 4862945"/>
              <a:gd name="connsiteY21" fmla="*/ 4170219 h 6885709"/>
              <a:gd name="connsiteX22" fmla="*/ 928254 w 4862945"/>
              <a:gd name="connsiteY22" fmla="*/ 4419600 h 6885709"/>
              <a:gd name="connsiteX23" fmla="*/ 858982 w 4862945"/>
              <a:gd name="connsiteY23" fmla="*/ 5167746 h 6885709"/>
              <a:gd name="connsiteX24" fmla="*/ 193964 w 4862945"/>
              <a:gd name="connsiteY24" fmla="*/ 5375564 h 6885709"/>
              <a:gd name="connsiteX25" fmla="*/ 595745 w 4862945"/>
              <a:gd name="connsiteY25" fmla="*/ 6386946 h 6885709"/>
              <a:gd name="connsiteX26" fmla="*/ 0 w 4862945"/>
              <a:gd name="connsiteY26" fmla="*/ 6483928 h 6885709"/>
              <a:gd name="connsiteX27" fmla="*/ 263236 w 4862945"/>
              <a:gd name="connsiteY27" fmla="*/ 6885709 h 6885709"/>
              <a:gd name="connsiteX28" fmla="*/ 4862945 w 4862945"/>
              <a:gd name="connsiteY28" fmla="*/ 6885709 h 6885709"/>
              <a:gd name="connsiteX29" fmla="*/ 4765964 w 4862945"/>
              <a:gd name="connsiteY29" fmla="*/ 0 h 6885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862945" h="6885709">
                <a:moveTo>
                  <a:pt x="4765964" y="0"/>
                </a:moveTo>
                <a:lnTo>
                  <a:pt x="4765964" y="0"/>
                </a:lnTo>
                <a:cubicBezTo>
                  <a:pt x="4724400" y="41564"/>
                  <a:pt x="4690181" y="92086"/>
                  <a:pt x="4641273" y="124691"/>
                </a:cubicBezTo>
                <a:cubicBezTo>
                  <a:pt x="4627418" y="133927"/>
                  <a:pt x="4612501" y="141740"/>
                  <a:pt x="4599709" y="152400"/>
                </a:cubicBezTo>
                <a:cubicBezTo>
                  <a:pt x="4584657" y="164943"/>
                  <a:pt x="4573021" y="181213"/>
                  <a:pt x="4558145" y="193964"/>
                </a:cubicBezTo>
                <a:cubicBezTo>
                  <a:pt x="4421664" y="310948"/>
                  <a:pt x="4570789" y="175538"/>
                  <a:pt x="4461164" y="263237"/>
                </a:cubicBezTo>
                <a:cubicBezTo>
                  <a:pt x="4450964" y="271397"/>
                  <a:pt x="4442691" y="281710"/>
                  <a:pt x="4433454" y="290946"/>
                </a:cubicBezTo>
                <a:cubicBezTo>
                  <a:pt x="4428836" y="304800"/>
                  <a:pt x="4429926" y="322183"/>
                  <a:pt x="4419600" y="332509"/>
                </a:cubicBezTo>
                <a:cubicBezTo>
                  <a:pt x="4409273" y="342836"/>
                  <a:pt x="4391098" y="339833"/>
                  <a:pt x="4378036" y="346364"/>
                </a:cubicBezTo>
                <a:cubicBezTo>
                  <a:pt x="4363143" y="353811"/>
                  <a:pt x="4350327" y="364837"/>
                  <a:pt x="4336473" y="374073"/>
                </a:cubicBezTo>
                <a:cubicBezTo>
                  <a:pt x="4285674" y="450272"/>
                  <a:pt x="4336472" y="385620"/>
                  <a:pt x="4267200" y="443346"/>
                </a:cubicBezTo>
                <a:cubicBezTo>
                  <a:pt x="4252148" y="455889"/>
                  <a:pt x="4242648" y="475188"/>
                  <a:pt x="4225636" y="484909"/>
                </a:cubicBezTo>
                <a:cubicBezTo>
                  <a:pt x="4209104" y="494356"/>
                  <a:pt x="4188691" y="494146"/>
                  <a:pt x="4170218" y="498764"/>
                </a:cubicBezTo>
                <a:cubicBezTo>
                  <a:pt x="4156363" y="508000"/>
                  <a:pt x="4141446" y="515813"/>
                  <a:pt x="4128654" y="526473"/>
                </a:cubicBezTo>
                <a:cubicBezTo>
                  <a:pt x="4113602" y="539016"/>
                  <a:pt x="4102557" y="556008"/>
                  <a:pt x="4087091" y="568037"/>
                </a:cubicBezTo>
                <a:cubicBezTo>
                  <a:pt x="4060804" y="588483"/>
                  <a:pt x="4027513" y="599907"/>
                  <a:pt x="4003964" y="623455"/>
                </a:cubicBezTo>
                <a:cubicBezTo>
                  <a:pt x="3972989" y="654429"/>
                  <a:pt x="3989316" y="651164"/>
                  <a:pt x="3962400" y="651164"/>
                </a:cubicBezTo>
                <a:lnTo>
                  <a:pt x="3893127" y="1607128"/>
                </a:lnTo>
                <a:lnTo>
                  <a:pt x="3103418" y="2008909"/>
                </a:lnTo>
                <a:lnTo>
                  <a:pt x="3006436" y="2881746"/>
                </a:lnTo>
                <a:lnTo>
                  <a:pt x="1856509" y="3158837"/>
                </a:lnTo>
                <a:lnTo>
                  <a:pt x="1870364" y="4170219"/>
                </a:lnTo>
                <a:lnTo>
                  <a:pt x="928254" y="4419600"/>
                </a:lnTo>
                <a:lnTo>
                  <a:pt x="858982" y="5167746"/>
                </a:lnTo>
                <a:lnTo>
                  <a:pt x="193964" y="5375564"/>
                </a:lnTo>
                <a:lnTo>
                  <a:pt x="595745" y="6386946"/>
                </a:lnTo>
                <a:lnTo>
                  <a:pt x="0" y="6483928"/>
                </a:lnTo>
                <a:lnTo>
                  <a:pt x="263236" y="6885709"/>
                </a:lnTo>
                <a:lnTo>
                  <a:pt x="4862945" y="6885709"/>
                </a:lnTo>
                <a:lnTo>
                  <a:pt x="4765964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2" name="61 Forma libre"/>
          <p:cNvSpPr/>
          <p:nvPr/>
        </p:nvSpPr>
        <p:spPr>
          <a:xfrm>
            <a:off x="5112327" y="595745"/>
            <a:ext cx="4281055" cy="6303819"/>
          </a:xfrm>
          <a:custGeom>
            <a:avLst/>
            <a:gdLst>
              <a:gd name="connsiteX0" fmla="*/ 152400 w 4281055"/>
              <a:gd name="connsiteY0" fmla="*/ 6289964 h 6303819"/>
              <a:gd name="connsiteX1" fmla="*/ 152400 w 4281055"/>
              <a:gd name="connsiteY1" fmla="*/ 6289964 h 6303819"/>
              <a:gd name="connsiteX2" fmla="*/ 69273 w 4281055"/>
              <a:gd name="connsiteY2" fmla="*/ 6192982 h 6303819"/>
              <a:gd name="connsiteX3" fmla="*/ 27709 w 4281055"/>
              <a:gd name="connsiteY3" fmla="*/ 6165273 h 6303819"/>
              <a:gd name="connsiteX4" fmla="*/ 0 w 4281055"/>
              <a:gd name="connsiteY4" fmla="*/ 6082146 h 6303819"/>
              <a:gd name="connsiteX5" fmla="*/ 55418 w 4281055"/>
              <a:gd name="connsiteY5" fmla="*/ 6068291 h 6303819"/>
              <a:gd name="connsiteX6" fmla="*/ 180109 w 4281055"/>
              <a:gd name="connsiteY6" fmla="*/ 6054437 h 6303819"/>
              <a:gd name="connsiteX7" fmla="*/ 277091 w 4281055"/>
              <a:gd name="connsiteY7" fmla="*/ 6040582 h 6303819"/>
              <a:gd name="connsiteX8" fmla="*/ 387928 w 4281055"/>
              <a:gd name="connsiteY8" fmla="*/ 6012873 h 6303819"/>
              <a:gd name="connsiteX9" fmla="*/ 471055 w 4281055"/>
              <a:gd name="connsiteY9" fmla="*/ 5985164 h 6303819"/>
              <a:gd name="connsiteX10" fmla="*/ 512618 w 4281055"/>
              <a:gd name="connsiteY10" fmla="*/ 5971310 h 6303819"/>
              <a:gd name="connsiteX11" fmla="*/ 429491 w 4281055"/>
              <a:gd name="connsiteY11" fmla="*/ 5860473 h 6303819"/>
              <a:gd name="connsiteX12" fmla="*/ 401782 w 4281055"/>
              <a:gd name="connsiteY12" fmla="*/ 5818910 h 6303819"/>
              <a:gd name="connsiteX13" fmla="*/ 360218 w 4281055"/>
              <a:gd name="connsiteY13" fmla="*/ 5680364 h 6303819"/>
              <a:gd name="connsiteX14" fmla="*/ 346364 w 4281055"/>
              <a:gd name="connsiteY14" fmla="*/ 5638800 h 6303819"/>
              <a:gd name="connsiteX15" fmla="*/ 318655 w 4281055"/>
              <a:gd name="connsiteY15" fmla="*/ 5597237 h 6303819"/>
              <a:gd name="connsiteX16" fmla="*/ 290946 w 4281055"/>
              <a:gd name="connsiteY16" fmla="*/ 5486400 h 6303819"/>
              <a:gd name="connsiteX17" fmla="*/ 263237 w 4281055"/>
              <a:gd name="connsiteY17" fmla="*/ 5403273 h 6303819"/>
              <a:gd name="connsiteX18" fmla="*/ 193964 w 4281055"/>
              <a:gd name="connsiteY18" fmla="*/ 5195455 h 6303819"/>
              <a:gd name="connsiteX19" fmla="*/ 166255 w 4281055"/>
              <a:gd name="connsiteY19" fmla="*/ 5112328 h 6303819"/>
              <a:gd name="connsiteX20" fmla="*/ 152400 w 4281055"/>
              <a:gd name="connsiteY20" fmla="*/ 5070764 h 6303819"/>
              <a:gd name="connsiteX21" fmla="*/ 138546 w 4281055"/>
              <a:gd name="connsiteY21" fmla="*/ 5015346 h 6303819"/>
              <a:gd name="connsiteX22" fmla="*/ 152400 w 4281055"/>
              <a:gd name="connsiteY22" fmla="*/ 4959928 h 6303819"/>
              <a:gd name="connsiteX23" fmla="*/ 193964 w 4281055"/>
              <a:gd name="connsiteY23" fmla="*/ 4932219 h 6303819"/>
              <a:gd name="connsiteX24" fmla="*/ 290946 w 4281055"/>
              <a:gd name="connsiteY24" fmla="*/ 4904510 h 6303819"/>
              <a:gd name="connsiteX25" fmla="*/ 415637 w 4281055"/>
              <a:gd name="connsiteY25" fmla="*/ 4835237 h 6303819"/>
              <a:gd name="connsiteX26" fmla="*/ 471055 w 4281055"/>
              <a:gd name="connsiteY26" fmla="*/ 4821382 h 6303819"/>
              <a:gd name="connsiteX27" fmla="*/ 554182 w 4281055"/>
              <a:gd name="connsiteY27" fmla="*/ 4779819 h 6303819"/>
              <a:gd name="connsiteX28" fmla="*/ 595746 w 4281055"/>
              <a:gd name="connsiteY28" fmla="*/ 4752110 h 6303819"/>
              <a:gd name="connsiteX29" fmla="*/ 678873 w 4281055"/>
              <a:gd name="connsiteY29" fmla="*/ 4724400 h 6303819"/>
              <a:gd name="connsiteX30" fmla="*/ 706582 w 4281055"/>
              <a:gd name="connsiteY30" fmla="*/ 4613564 h 6303819"/>
              <a:gd name="connsiteX31" fmla="*/ 748146 w 4281055"/>
              <a:gd name="connsiteY31" fmla="*/ 4405746 h 6303819"/>
              <a:gd name="connsiteX32" fmla="*/ 762000 w 4281055"/>
              <a:gd name="connsiteY32" fmla="*/ 4308764 h 6303819"/>
              <a:gd name="connsiteX33" fmla="*/ 775855 w 4281055"/>
              <a:gd name="connsiteY33" fmla="*/ 4156364 h 6303819"/>
              <a:gd name="connsiteX34" fmla="*/ 817418 w 4281055"/>
              <a:gd name="connsiteY34" fmla="*/ 4045528 h 6303819"/>
              <a:gd name="connsiteX35" fmla="*/ 872837 w 4281055"/>
              <a:gd name="connsiteY35" fmla="*/ 4031673 h 6303819"/>
              <a:gd name="connsiteX36" fmla="*/ 1066800 w 4281055"/>
              <a:gd name="connsiteY36" fmla="*/ 4003964 h 6303819"/>
              <a:gd name="connsiteX37" fmla="*/ 1205346 w 4281055"/>
              <a:gd name="connsiteY37" fmla="*/ 3976255 h 6303819"/>
              <a:gd name="connsiteX38" fmla="*/ 1246909 w 4281055"/>
              <a:gd name="connsiteY38" fmla="*/ 3962400 h 6303819"/>
              <a:gd name="connsiteX39" fmla="*/ 1302328 w 4281055"/>
              <a:gd name="connsiteY39" fmla="*/ 3948546 h 6303819"/>
              <a:gd name="connsiteX40" fmla="*/ 1385455 w 4281055"/>
              <a:gd name="connsiteY40" fmla="*/ 3934691 h 6303819"/>
              <a:gd name="connsiteX41" fmla="*/ 1482437 w 4281055"/>
              <a:gd name="connsiteY41" fmla="*/ 3906982 h 6303819"/>
              <a:gd name="connsiteX42" fmla="*/ 1537855 w 4281055"/>
              <a:gd name="connsiteY42" fmla="*/ 3893128 h 6303819"/>
              <a:gd name="connsiteX43" fmla="*/ 1620982 w 4281055"/>
              <a:gd name="connsiteY43" fmla="*/ 3865419 h 6303819"/>
              <a:gd name="connsiteX44" fmla="*/ 1662546 w 4281055"/>
              <a:gd name="connsiteY44" fmla="*/ 3851564 h 6303819"/>
              <a:gd name="connsiteX45" fmla="*/ 1759528 w 4281055"/>
              <a:gd name="connsiteY45" fmla="*/ 3823855 h 6303819"/>
              <a:gd name="connsiteX46" fmla="*/ 1773382 w 4281055"/>
              <a:gd name="connsiteY46" fmla="*/ 3740728 h 6303819"/>
              <a:gd name="connsiteX47" fmla="*/ 1787237 w 4281055"/>
              <a:gd name="connsiteY47" fmla="*/ 3075710 h 6303819"/>
              <a:gd name="connsiteX48" fmla="*/ 1828800 w 4281055"/>
              <a:gd name="connsiteY48" fmla="*/ 3061855 h 6303819"/>
              <a:gd name="connsiteX49" fmla="*/ 1925782 w 4281055"/>
              <a:gd name="connsiteY49" fmla="*/ 3006437 h 6303819"/>
              <a:gd name="connsiteX50" fmla="*/ 1967346 w 4281055"/>
              <a:gd name="connsiteY50" fmla="*/ 2978728 h 6303819"/>
              <a:gd name="connsiteX51" fmla="*/ 2036618 w 4281055"/>
              <a:gd name="connsiteY51" fmla="*/ 2951019 h 6303819"/>
              <a:gd name="connsiteX52" fmla="*/ 2078182 w 4281055"/>
              <a:gd name="connsiteY52" fmla="*/ 2923310 h 6303819"/>
              <a:gd name="connsiteX53" fmla="*/ 2202873 w 4281055"/>
              <a:gd name="connsiteY53" fmla="*/ 2881746 h 6303819"/>
              <a:gd name="connsiteX54" fmla="*/ 2286000 w 4281055"/>
              <a:gd name="connsiteY54" fmla="*/ 2840182 h 6303819"/>
              <a:gd name="connsiteX55" fmla="*/ 2327564 w 4281055"/>
              <a:gd name="connsiteY55" fmla="*/ 2826328 h 6303819"/>
              <a:gd name="connsiteX56" fmla="*/ 2369128 w 4281055"/>
              <a:gd name="connsiteY56" fmla="*/ 2798619 h 6303819"/>
              <a:gd name="connsiteX57" fmla="*/ 2452255 w 4281055"/>
              <a:gd name="connsiteY57" fmla="*/ 2770910 h 6303819"/>
              <a:gd name="connsiteX58" fmla="*/ 2549237 w 4281055"/>
              <a:gd name="connsiteY58" fmla="*/ 2715491 h 6303819"/>
              <a:gd name="connsiteX59" fmla="*/ 2590800 w 4281055"/>
              <a:gd name="connsiteY59" fmla="*/ 2687782 h 6303819"/>
              <a:gd name="connsiteX60" fmla="*/ 2632364 w 4281055"/>
              <a:gd name="connsiteY60" fmla="*/ 2673928 h 6303819"/>
              <a:gd name="connsiteX61" fmla="*/ 2687782 w 4281055"/>
              <a:gd name="connsiteY61" fmla="*/ 2646219 h 6303819"/>
              <a:gd name="connsiteX62" fmla="*/ 2729346 w 4281055"/>
              <a:gd name="connsiteY62" fmla="*/ 2618510 h 6303819"/>
              <a:gd name="connsiteX63" fmla="*/ 2812473 w 4281055"/>
              <a:gd name="connsiteY63" fmla="*/ 2576946 h 6303819"/>
              <a:gd name="connsiteX64" fmla="*/ 2840182 w 4281055"/>
              <a:gd name="connsiteY64" fmla="*/ 2493819 h 6303819"/>
              <a:gd name="connsiteX65" fmla="*/ 2854037 w 4281055"/>
              <a:gd name="connsiteY65" fmla="*/ 2438400 h 6303819"/>
              <a:gd name="connsiteX66" fmla="*/ 2881746 w 4281055"/>
              <a:gd name="connsiteY66" fmla="*/ 2355273 h 6303819"/>
              <a:gd name="connsiteX67" fmla="*/ 2895600 w 4281055"/>
              <a:gd name="connsiteY67" fmla="*/ 2313710 h 6303819"/>
              <a:gd name="connsiteX68" fmla="*/ 2909455 w 4281055"/>
              <a:gd name="connsiteY68" fmla="*/ 2272146 h 6303819"/>
              <a:gd name="connsiteX69" fmla="*/ 2951018 w 4281055"/>
              <a:gd name="connsiteY69" fmla="*/ 2092037 h 6303819"/>
              <a:gd name="connsiteX70" fmla="*/ 2951018 w 4281055"/>
              <a:gd name="connsiteY70" fmla="*/ 2092037 h 6303819"/>
              <a:gd name="connsiteX71" fmla="*/ 2964873 w 4281055"/>
              <a:gd name="connsiteY71" fmla="*/ 2022764 h 6303819"/>
              <a:gd name="connsiteX72" fmla="*/ 2992582 w 4281055"/>
              <a:gd name="connsiteY72" fmla="*/ 1939637 h 6303819"/>
              <a:gd name="connsiteX73" fmla="*/ 3006437 w 4281055"/>
              <a:gd name="connsiteY73" fmla="*/ 1842655 h 6303819"/>
              <a:gd name="connsiteX74" fmla="*/ 3061855 w 4281055"/>
              <a:gd name="connsiteY74" fmla="*/ 1690255 h 6303819"/>
              <a:gd name="connsiteX75" fmla="*/ 3144982 w 4281055"/>
              <a:gd name="connsiteY75" fmla="*/ 1634837 h 6303819"/>
              <a:gd name="connsiteX76" fmla="*/ 3283528 w 4281055"/>
              <a:gd name="connsiteY76" fmla="*/ 1593273 h 6303819"/>
              <a:gd name="connsiteX77" fmla="*/ 3325091 w 4281055"/>
              <a:gd name="connsiteY77" fmla="*/ 1565564 h 6303819"/>
              <a:gd name="connsiteX78" fmla="*/ 3408218 w 4281055"/>
              <a:gd name="connsiteY78" fmla="*/ 1537855 h 6303819"/>
              <a:gd name="connsiteX79" fmla="*/ 3435928 w 4281055"/>
              <a:gd name="connsiteY79" fmla="*/ 1510146 h 6303819"/>
              <a:gd name="connsiteX80" fmla="*/ 3519055 w 4281055"/>
              <a:gd name="connsiteY80" fmla="*/ 1482437 h 6303819"/>
              <a:gd name="connsiteX81" fmla="*/ 3602182 w 4281055"/>
              <a:gd name="connsiteY81" fmla="*/ 1427019 h 6303819"/>
              <a:gd name="connsiteX82" fmla="*/ 3685309 w 4281055"/>
              <a:gd name="connsiteY82" fmla="*/ 1385455 h 6303819"/>
              <a:gd name="connsiteX83" fmla="*/ 3768437 w 4281055"/>
              <a:gd name="connsiteY83" fmla="*/ 1191491 h 6303819"/>
              <a:gd name="connsiteX84" fmla="*/ 3796146 w 4281055"/>
              <a:gd name="connsiteY84" fmla="*/ 1108364 h 6303819"/>
              <a:gd name="connsiteX85" fmla="*/ 3810000 w 4281055"/>
              <a:gd name="connsiteY85" fmla="*/ 1025237 h 6303819"/>
              <a:gd name="connsiteX86" fmla="*/ 3837709 w 4281055"/>
              <a:gd name="connsiteY86" fmla="*/ 914400 h 6303819"/>
              <a:gd name="connsiteX87" fmla="*/ 3837709 w 4281055"/>
              <a:gd name="connsiteY87" fmla="*/ 900546 h 6303819"/>
              <a:gd name="connsiteX88" fmla="*/ 3879273 w 4281055"/>
              <a:gd name="connsiteY88" fmla="*/ 789710 h 6303819"/>
              <a:gd name="connsiteX89" fmla="*/ 3893128 w 4281055"/>
              <a:gd name="connsiteY89" fmla="*/ 720437 h 6303819"/>
              <a:gd name="connsiteX90" fmla="*/ 3920837 w 4281055"/>
              <a:gd name="connsiteY90" fmla="*/ 637310 h 6303819"/>
              <a:gd name="connsiteX91" fmla="*/ 3934691 w 4281055"/>
              <a:gd name="connsiteY91" fmla="*/ 595746 h 6303819"/>
              <a:gd name="connsiteX92" fmla="*/ 3948546 w 4281055"/>
              <a:gd name="connsiteY92" fmla="*/ 554182 h 6303819"/>
              <a:gd name="connsiteX93" fmla="*/ 3990109 w 4281055"/>
              <a:gd name="connsiteY93" fmla="*/ 457200 h 6303819"/>
              <a:gd name="connsiteX94" fmla="*/ 4031673 w 4281055"/>
              <a:gd name="connsiteY94" fmla="*/ 304800 h 6303819"/>
              <a:gd name="connsiteX95" fmla="*/ 4059382 w 4281055"/>
              <a:gd name="connsiteY95" fmla="*/ 263237 h 6303819"/>
              <a:gd name="connsiteX96" fmla="*/ 4087091 w 4281055"/>
              <a:gd name="connsiteY96" fmla="*/ 166255 h 6303819"/>
              <a:gd name="connsiteX97" fmla="*/ 4114800 w 4281055"/>
              <a:gd name="connsiteY97" fmla="*/ 124691 h 6303819"/>
              <a:gd name="connsiteX98" fmla="*/ 4128655 w 4281055"/>
              <a:gd name="connsiteY98" fmla="*/ 83128 h 6303819"/>
              <a:gd name="connsiteX99" fmla="*/ 4156364 w 4281055"/>
              <a:gd name="connsiteY99" fmla="*/ 0 h 6303819"/>
              <a:gd name="connsiteX100" fmla="*/ 4211782 w 4281055"/>
              <a:gd name="connsiteY100" fmla="*/ 3435928 h 6303819"/>
              <a:gd name="connsiteX101" fmla="*/ 4211782 w 4281055"/>
              <a:gd name="connsiteY101" fmla="*/ 4073237 h 6303819"/>
              <a:gd name="connsiteX102" fmla="*/ 4225637 w 4281055"/>
              <a:gd name="connsiteY102" fmla="*/ 4142510 h 6303819"/>
              <a:gd name="connsiteX103" fmla="*/ 4239491 w 4281055"/>
              <a:gd name="connsiteY103" fmla="*/ 4239491 h 6303819"/>
              <a:gd name="connsiteX104" fmla="*/ 4281055 w 4281055"/>
              <a:gd name="connsiteY104" fmla="*/ 4876800 h 6303819"/>
              <a:gd name="connsiteX105" fmla="*/ 4267200 w 4281055"/>
              <a:gd name="connsiteY105" fmla="*/ 5694219 h 6303819"/>
              <a:gd name="connsiteX106" fmla="*/ 4253346 w 4281055"/>
              <a:gd name="connsiteY106" fmla="*/ 5888182 h 6303819"/>
              <a:gd name="connsiteX107" fmla="*/ 4253346 w 4281055"/>
              <a:gd name="connsiteY107" fmla="*/ 6303819 h 6303819"/>
              <a:gd name="connsiteX108" fmla="*/ 152400 w 4281055"/>
              <a:gd name="connsiteY108" fmla="*/ 6289964 h 6303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</a:cxnLst>
            <a:rect l="l" t="t" r="r" b="b"/>
            <a:pathLst>
              <a:path w="4281055" h="6303819">
                <a:moveTo>
                  <a:pt x="152400" y="6289964"/>
                </a:moveTo>
                <a:lnTo>
                  <a:pt x="152400" y="6289964"/>
                </a:lnTo>
                <a:cubicBezTo>
                  <a:pt x="124691" y="6257637"/>
                  <a:pt x="99380" y="6223089"/>
                  <a:pt x="69273" y="6192982"/>
                </a:cubicBezTo>
                <a:cubicBezTo>
                  <a:pt x="57499" y="6181208"/>
                  <a:pt x="36534" y="6179393"/>
                  <a:pt x="27709" y="6165273"/>
                </a:cubicBezTo>
                <a:cubicBezTo>
                  <a:pt x="12229" y="6140505"/>
                  <a:pt x="0" y="6082146"/>
                  <a:pt x="0" y="6082146"/>
                </a:cubicBezTo>
                <a:cubicBezTo>
                  <a:pt x="18473" y="6077528"/>
                  <a:pt x="36598" y="6071186"/>
                  <a:pt x="55418" y="6068291"/>
                </a:cubicBezTo>
                <a:cubicBezTo>
                  <a:pt x="96751" y="6061932"/>
                  <a:pt x="138613" y="6059624"/>
                  <a:pt x="180109" y="6054437"/>
                </a:cubicBezTo>
                <a:cubicBezTo>
                  <a:pt x="212512" y="6050387"/>
                  <a:pt x="244764" y="6045200"/>
                  <a:pt x="277091" y="6040582"/>
                </a:cubicBezTo>
                <a:cubicBezTo>
                  <a:pt x="403222" y="5998540"/>
                  <a:pt x="203997" y="6063037"/>
                  <a:pt x="387928" y="6012873"/>
                </a:cubicBezTo>
                <a:cubicBezTo>
                  <a:pt x="416107" y="6005188"/>
                  <a:pt x="443346" y="5994400"/>
                  <a:pt x="471055" y="5985164"/>
                </a:cubicBezTo>
                <a:lnTo>
                  <a:pt x="512618" y="5971310"/>
                </a:lnTo>
                <a:cubicBezTo>
                  <a:pt x="461361" y="5920051"/>
                  <a:pt x="492155" y="5954469"/>
                  <a:pt x="429491" y="5860473"/>
                </a:cubicBezTo>
                <a:lnTo>
                  <a:pt x="401782" y="5818910"/>
                </a:lnTo>
                <a:cubicBezTo>
                  <a:pt x="380843" y="5735148"/>
                  <a:pt x="393952" y="5781567"/>
                  <a:pt x="360218" y="5680364"/>
                </a:cubicBezTo>
                <a:cubicBezTo>
                  <a:pt x="355600" y="5666509"/>
                  <a:pt x="354465" y="5650951"/>
                  <a:pt x="346364" y="5638800"/>
                </a:cubicBezTo>
                <a:cubicBezTo>
                  <a:pt x="337128" y="5624946"/>
                  <a:pt x="326102" y="5612130"/>
                  <a:pt x="318655" y="5597237"/>
                </a:cubicBezTo>
                <a:cubicBezTo>
                  <a:pt x="301838" y="5563603"/>
                  <a:pt x="300433" y="5521185"/>
                  <a:pt x="290946" y="5486400"/>
                </a:cubicBezTo>
                <a:cubicBezTo>
                  <a:pt x="283261" y="5458221"/>
                  <a:pt x="272473" y="5430982"/>
                  <a:pt x="263237" y="5403273"/>
                </a:cubicBezTo>
                <a:lnTo>
                  <a:pt x="193964" y="5195455"/>
                </a:lnTo>
                <a:lnTo>
                  <a:pt x="166255" y="5112328"/>
                </a:lnTo>
                <a:cubicBezTo>
                  <a:pt x="161637" y="5098473"/>
                  <a:pt x="155942" y="5084932"/>
                  <a:pt x="152400" y="5070764"/>
                </a:cubicBezTo>
                <a:lnTo>
                  <a:pt x="138546" y="5015346"/>
                </a:lnTo>
                <a:cubicBezTo>
                  <a:pt x="143164" y="4996873"/>
                  <a:pt x="141838" y="4975771"/>
                  <a:pt x="152400" y="4959928"/>
                </a:cubicBezTo>
                <a:cubicBezTo>
                  <a:pt x="161636" y="4946073"/>
                  <a:pt x="179071" y="4939666"/>
                  <a:pt x="193964" y="4932219"/>
                </a:cubicBezTo>
                <a:cubicBezTo>
                  <a:pt x="213843" y="4922279"/>
                  <a:pt x="273185" y="4908950"/>
                  <a:pt x="290946" y="4904510"/>
                </a:cubicBezTo>
                <a:cubicBezTo>
                  <a:pt x="365378" y="4854888"/>
                  <a:pt x="351621" y="4853527"/>
                  <a:pt x="415637" y="4835237"/>
                </a:cubicBezTo>
                <a:cubicBezTo>
                  <a:pt x="433946" y="4830006"/>
                  <a:pt x="452582" y="4826000"/>
                  <a:pt x="471055" y="4821382"/>
                </a:cubicBezTo>
                <a:cubicBezTo>
                  <a:pt x="590163" y="4741976"/>
                  <a:pt x="439467" y="4837175"/>
                  <a:pt x="554182" y="4779819"/>
                </a:cubicBezTo>
                <a:cubicBezTo>
                  <a:pt x="569075" y="4772373"/>
                  <a:pt x="580530" y="4758873"/>
                  <a:pt x="595746" y="4752110"/>
                </a:cubicBezTo>
                <a:cubicBezTo>
                  <a:pt x="622437" y="4740247"/>
                  <a:pt x="678873" y="4724400"/>
                  <a:pt x="678873" y="4724400"/>
                </a:cubicBezTo>
                <a:cubicBezTo>
                  <a:pt x="688109" y="4687455"/>
                  <a:pt x="700321" y="4651128"/>
                  <a:pt x="706582" y="4613564"/>
                </a:cubicBezTo>
                <a:cubicBezTo>
                  <a:pt x="736692" y="4432905"/>
                  <a:pt x="716524" y="4500609"/>
                  <a:pt x="748146" y="4405746"/>
                </a:cubicBezTo>
                <a:cubicBezTo>
                  <a:pt x="752764" y="4373419"/>
                  <a:pt x="758394" y="4341220"/>
                  <a:pt x="762000" y="4308764"/>
                </a:cubicBezTo>
                <a:cubicBezTo>
                  <a:pt x="767633" y="4258066"/>
                  <a:pt x="769528" y="4206980"/>
                  <a:pt x="775855" y="4156364"/>
                </a:cubicBezTo>
                <a:cubicBezTo>
                  <a:pt x="779419" y="4127850"/>
                  <a:pt x="786231" y="4066319"/>
                  <a:pt x="817418" y="4045528"/>
                </a:cubicBezTo>
                <a:cubicBezTo>
                  <a:pt x="833262" y="4034966"/>
                  <a:pt x="854528" y="4036904"/>
                  <a:pt x="872837" y="4031673"/>
                </a:cubicBezTo>
                <a:cubicBezTo>
                  <a:pt x="984778" y="3999690"/>
                  <a:pt x="823059" y="4026123"/>
                  <a:pt x="1066800" y="4003964"/>
                </a:cubicBezTo>
                <a:cubicBezTo>
                  <a:pt x="1160708" y="3972663"/>
                  <a:pt x="1046136" y="4008098"/>
                  <a:pt x="1205346" y="3976255"/>
                </a:cubicBezTo>
                <a:cubicBezTo>
                  <a:pt x="1219666" y="3973391"/>
                  <a:pt x="1232867" y="3966412"/>
                  <a:pt x="1246909" y="3962400"/>
                </a:cubicBezTo>
                <a:cubicBezTo>
                  <a:pt x="1265218" y="3957169"/>
                  <a:pt x="1283656" y="3952280"/>
                  <a:pt x="1302328" y="3948546"/>
                </a:cubicBezTo>
                <a:cubicBezTo>
                  <a:pt x="1329874" y="3943037"/>
                  <a:pt x="1357909" y="3940200"/>
                  <a:pt x="1385455" y="3934691"/>
                </a:cubicBezTo>
                <a:cubicBezTo>
                  <a:pt x="1457656" y="3920251"/>
                  <a:pt x="1420803" y="3924592"/>
                  <a:pt x="1482437" y="3906982"/>
                </a:cubicBezTo>
                <a:cubicBezTo>
                  <a:pt x="1500746" y="3901751"/>
                  <a:pt x="1519617" y="3898599"/>
                  <a:pt x="1537855" y="3893128"/>
                </a:cubicBezTo>
                <a:cubicBezTo>
                  <a:pt x="1565831" y="3884735"/>
                  <a:pt x="1593273" y="3874655"/>
                  <a:pt x="1620982" y="3865419"/>
                </a:cubicBezTo>
                <a:cubicBezTo>
                  <a:pt x="1634837" y="3860801"/>
                  <a:pt x="1648378" y="3855106"/>
                  <a:pt x="1662546" y="3851564"/>
                </a:cubicBezTo>
                <a:cubicBezTo>
                  <a:pt x="1732132" y="3834168"/>
                  <a:pt x="1699900" y="3843731"/>
                  <a:pt x="1759528" y="3823855"/>
                </a:cubicBezTo>
                <a:cubicBezTo>
                  <a:pt x="1764146" y="3796146"/>
                  <a:pt x="1773382" y="3768819"/>
                  <a:pt x="1773382" y="3740728"/>
                </a:cubicBezTo>
                <a:cubicBezTo>
                  <a:pt x="1773382" y="3382894"/>
                  <a:pt x="1713826" y="3545544"/>
                  <a:pt x="1787237" y="3075710"/>
                </a:cubicBezTo>
                <a:cubicBezTo>
                  <a:pt x="1789491" y="3061281"/>
                  <a:pt x="1814946" y="3066473"/>
                  <a:pt x="1828800" y="3061855"/>
                </a:cubicBezTo>
                <a:cubicBezTo>
                  <a:pt x="1907761" y="2982894"/>
                  <a:pt x="1828097" y="3048301"/>
                  <a:pt x="1925782" y="3006437"/>
                </a:cubicBezTo>
                <a:cubicBezTo>
                  <a:pt x="1941087" y="2999878"/>
                  <a:pt x="1952453" y="2986175"/>
                  <a:pt x="1967346" y="2978728"/>
                </a:cubicBezTo>
                <a:cubicBezTo>
                  <a:pt x="1989590" y="2967606"/>
                  <a:pt x="2014374" y="2962141"/>
                  <a:pt x="2036618" y="2951019"/>
                </a:cubicBezTo>
                <a:cubicBezTo>
                  <a:pt x="2051511" y="2943572"/>
                  <a:pt x="2063289" y="2930757"/>
                  <a:pt x="2078182" y="2923310"/>
                </a:cubicBezTo>
                <a:cubicBezTo>
                  <a:pt x="2130358" y="2897222"/>
                  <a:pt x="2149954" y="2894975"/>
                  <a:pt x="2202873" y="2881746"/>
                </a:cubicBezTo>
                <a:cubicBezTo>
                  <a:pt x="2230582" y="2867891"/>
                  <a:pt x="2257690" y="2852764"/>
                  <a:pt x="2286000" y="2840182"/>
                </a:cubicBezTo>
                <a:cubicBezTo>
                  <a:pt x="2299345" y="2834251"/>
                  <a:pt x="2314502" y="2832859"/>
                  <a:pt x="2327564" y="2826328"/>
                </a:cubicBezTo>
                <a:cubicBezTo>
                  <a:pt x="2342457" y="2818882"/>
                  <a:pt x="2353912" y="2805382"/>
                  <a:pt x="2369128" y="2798619"/>
                </a:cubicBezTo>
                <a:cubicBezTo>
                  <a:pt x="2395818" y="2786757"/>
                  <a:pt x="2452255" y="2770910"/>
                  <a:pt x="2452255" y="2770910"/>
                </a:cubicBezTo>
                <a:cubicBezTo>
                  <a:pt x="2553506" y="2703406"/>
                  <a:pt x="2426205" y="2785794"/>
                  <a:pt x="2549237" y="2715491"/>
                </a:cubicBezTo>
                <a:cubicBezTo>
                  <a:pt x="2563694" y="2707230"/>
                  <a:pt x="2575907" y="2695228"/>
                  <a:pt x="2590800" y="2687782"/>
                </a:cubicBezTo>
                <a:cubicBezTo>
                  <a:pt x="2603862" y="2681251"/>
                  <a:pt x="2618941" y="2679681"/>
                  <a:pt x="2632364" y="2673928"/>
                </a:cubicBezTo>
                <a:cubicBezTo>
                  <a:pt x="2651347" y="2665792"/>
                  <a:pt x="2669850" y="2656466"/>
                  <a:pt x="2687782" y="2646219"/>
                </a:cubicBezTo>
                <a:cubicBezTo>
                  <a:pt x="2702239" y="2637958"/>
                  <a:pt x="2714453" y="2625957"/>
                  <a:pt x="2729346" y="2618510"/>
                </a:cubicBezTo>
                <a:cubicBezTo>
                  <a:pt x="2844067" y="2561149"/>
                  <a:pt x="2693355" y="2656357"/>
                  <a:pt x="2812473" y="2576946"/>
                </a:cubicBezTo>
                <a:cubicBezTo>
                  <a:pt x="2821709" y="2549237"/>
                  <a:pt x="2833098" y="2522155"/>
                  <a:pt x="2840182" y="2493819"/>
                </a:cubicBezTo>
                <a:cubicBezTo>
                  <a:pt x="2844800" y="2475346"/>
                  <a:pt x="2848565" y="2456638"/>
                  <a:pt x="2854037" y="2438400"/>
                </a:cubicBezTo>
                <a:cubicBezTo>
                  <a:pt x="2862430" y="2410424"/>
                  <a:pt x="2872510" y="2382982"/>
                  <a:pt x="2881746" y="2355273"/>
                </a:cubicBezTo>
                <a:lnTo>
                  <a:pt x="2895600" y="2313710"/>
                </a:lnTo>
                <a:lnTo>
                  <a:pt x="2909455" y="2272146"/>
                </a:lnTo>
                <a:cubicBezTo>
                  <a:pt x="2927439" y="2146250"/>
                  <a:pt x="2912982" y="2206144"/>
                  <a:pt x="2951018" y="2092037"/>
                </a:cubicBezTo>
                <a:lnTo>
                  <a:pt x="2951018" y="2092037"/>
                </a:lnTo>
                <a:cubicBezTo>
                  <a:pt x="2955636" y="2068946"/>
                  <a:pt x="2958677" y="2045483"/>
                  <a:pt x="2964873" y="2022764"/>
                </a:cubicBezTo>
                <a:cubicBezTo>
                  <a:pt x="2972558" y="1994585"/>
                  <a:pt x="2992582" y="1939637"/>
                  <a:pt x="2992582" y="1939637"/>
                </a:cubicBezTo>
                <a:cubicBezTo>
                  <a:pt x="2997200" y="1907310"/>
                  <a:pt x="3000033" y="1874676"/>
                  <a:pt x="3006437" y="1842655"/>
                </a:cubicBezTo>
                <a:cubicBezTo>
                  <a:pt x="3013566" y="1807011"/>
                  <a:pt x="3023786" y="1723565"/>
                  <a:pt x="3061855" y="1690255"/>
                </a:cubicBezTo>
                <a:cubicBezTo>
                  <a:pt x="3086917" y="1668325"/>
                  <a:pt x="3112327" y="1641368"/>
                  <a:pt x="3144982" y="1634837"/>
                </a:cubicBezTo>
                <a:cubicBezTo>
                  <a:pt x="3209876" y="1621858"/>
                  <a:pt x="3222771" y="1623651"/>
                  <a:pt x="3283528" y="1593273"/>
                </a:cubicBezTo>
                <a:cubicBezTo>
                  <a:pt x="3298421" y="1585826"/>
                  <a:pt x="3309875" y="1572327"/>
                  <a:pt x="3325091" y="1565564"/>
                </a:cubicBezTo>
                <a:cubicBezTo>
                  <a:pt x="3351781" y="1553702"/>
                  <a:pt x="3408218" y="1537855"/>
                  <a:pt x="3408218" y="1537855"/>
                </a:cubicBezTo>
                <a:cubicBezTo>
                  <a:pt x="3417455" y="1528619"/>
                  <a:pt x="3424245" y="1515988"/>
                  <a:pt x="3435928" y="1510146"/>
                </a:cubicBezTo>
                <a:cubicBezTo>
                  <a:pt x="3462052" y="1497084"/>
                  <a:pt x="3519055" y="1482437"/>
                  <a:pt x="3519055" y="1482437"/>
                </a:cubicBezTo>
                <a:cubicBezTo>
                  <a:pt x="3546764" y="1463964"/>
                  <a:pt x="3570589" y="1437550"/>
                  <a:pt x="3602182" y="1427019"/>
                </a:cubicBezTo>
                <a:cubicBezTo>
                  <a:pt x="3659542" y="1407898"/>
                  <a:pt x="3631595" y="1421265"/>
                  <a:pt x="3685309" y="1385455"/>
                </a:cubicBezTo>
                <a:cubicBezTo>
                  <a:pt x="3782716" y="1239348"/>
                  <a:pt x="3708793" y="1370422"/>
                  <a:pt x="3768437" y="1191491"/>
                </a:cubicBezTo>
                <a:lnTo>
                  <a:pt x="3796146" y="1108364"/>
                </a:lnTo>
                <a:cubicBezTo>
                  <a:pt x="3800764" y="1080655"/>
                  <a:pt x="3803187" y="1052489"/>
                  <a:pt x="3810000" y="1025237"/>
                </a:cubicBezTo>
                <a:cubicBezTo>
                  <a:pt x="3840630" y="902716"/>
                  <a:pt x="3837709" y="981005"/>
                  <a:pt x="3837709" y="914400"/>
                </a:cubicBezTo>
                <a:lnTo>
                  <a:pt x="3837709" y="900546"/>
                </a:lnTo>
                <a:cubicBezTo>
                  <a:pt x="3851564" y="863601"/>
                  <a:pt x="3867669" y="827423"/>
                  <a:pt x="3879273" y="789710"/>
                </a:cubicBezTo>
                <a:cubicBezTo>
                  <a:pt x="3886198" y="767203"/>
                  <a:pt x="3886932" y="743156"/>
                  <a:pt x="3893128" y="720437"/>
                </a:cubicBezTo>
                <a:cubicBezTo>
                  <a:pt x="3900813" y="692258"/>
                  <a:pt x="3911601" y="665019"/>
                  <a:pt x="3920837" y="637310"/>
                </a:cubicBezTo>
                <a:lnTo>
                  <a:pt x="3934691" y="595746"/>
                </a:lnTo>
                <a:cubicBezTo>
                  <a:pt x="3939309" y="581891"/>
                  <a:pt x="3942015" y="567244"/>
                  <a:pt x="3948546" y="554182"/>
                </a:cubicBezTo>
                <a:cubicBezTo>
                  <a:pt x="3968374" y="514526"/>
                  <a:pt x="3979915" y="497975"/>
                  <a:pt x="3990109" y="457200"/>
                </a:cubicBezTo>
                <a:cubicBezTo>
                  <a:pt x="4000518" y="415564"/>
                  <a:pt x="4007897" y="340463"/>
                  <a:pt x="4031673" y="304800"/>
                </a:cubicBezTo>
                <a:lnTo>
                  <a:pt x="4059382" y="263237"/>
                </a:lnTo>
                <a:cubicBezTo>
                  <a:pt x="4063820" y="245487"/>
                  <a:pt x="4077155" y="186127"/>
                  <a:pt x="4087091" y="166255"/>
                </a:cubicBezTo>
                <a:cubicBezTo>
                  <a:pt x="4094537" y="151362"/>
                  <a:pt x="4107353" y="139584"/>
                  <a:pt x="4114800" y="124691"/>
                </a:cubicBezTo>
                <a:cubicBezTo>
                  <a:pt x="4121331" y="111629"/>
                  <a:pt x="4122902" y="96551"/>
                  <a:pt x="4128655" y="83128"/>
                </a:cubicBezTo>
                <a:cubicBezTo>
                  <a:pt x="4160495" y="8836"/>
                  <a:pt x="4156364" y="53109"/>
                  <a:pt x="4156364" y="0"/>
                </a:cubicBezTo>
                <a:lnTo>
                  <a:pt x="4211782" y="3435928"/>
                </a:lnTo>
                <a:cubicBezTo>
                  <a:pt x="4199400" y="3757880"/>
                  <a:pt x="4188060" y="3776706"/>
                  <a:pt x="4211782" y="4073237"/>
                </a:cubicBezTo>
                <a:cubicBezTo>
                  <a:pt x="4213660" y="4096710"/>
                  <a:pt x="4221766" y="4119282"/>
                  <a:pt x="4225637" y="4142510"/>
                </a:cubicBezTo>
                <a:cubicBezTo>
                  <a:pt x="4231005" y="4174721"/>
                  <a:pt x="4234873" y="4207164"/>
                  <a:pt x="4239491" y="4239491"/>
                </a:cubicBezTo>
                <a:cubicBezTo>
                  <a:pt x="4269157" y="4803145"/>
                  <a:pt x="4245402" y="4591587"/>
                  <a:pt x="4281055" y="4876800"/>
                </a:cubicBezTo>
                <a:cubicBezTo>
                  <a:pt x="4276437" y="5149273"/>
                  <a:pt x="4274663" y="5421809"/>
                  <a:pt x="4267200" y="5694219"/>
                </a:cubicBezTo>
                <a:cubicBezTo>
                  <a:pt x="4265425" y="5759014"/>
                  <a:pt x="4254819" y="5823380"/>
                  <a:pt x="4253346" y="5888182"/>
                </a:cubicBezTo>
                <a:cubicBezTo>
                  <a:pt x="4250198" y="6026692"/>
                  <a:pt x="4253346" y="6165273"/>
                  <a:pt x="4253346" y="6303819"/>
                </a:cubicBezTo>
                <a:lnTo>
                  <a:pt x="152400" y="6289964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7" name="66 Forma libre"/>
          <p:cNvSpPr/>
          <p:nvPr/>
        </p:nvSpPr>
        <p:spPr>
          <a:xfrm>
            <a:off x="5914745" y="2133600"/>
            <a:ext cx="3437073" cy="4752109"/>
          </a:xfrm>
          <a:custGeom>
            <a:avLst/>
            <a:gdLst>
              <a:gd name="connsiteX0" fmla="*/ 125837 w 3437073"/>
              <a:gd name="connsiteY0" fmla="*/ 4710545 h 4752109"/>
              <a:gd name="connsiteX1" fmla="*/ 125837 w 3437073"/>
              <a:gd name="connsiteY1" fmla="*/ 4710545 h 4752109"/>
              <a:gd name="connsiteX2" fmla="*/ 111982 w 3437073"/>
              <a:gd name="connsiteY2" fmla="*/ 4585855 h 4752109"/>
              <a:gd name="connsiteX3" fmla="*/ 98128 w 3437073"/>
              <a:gd name="connsiteY3" fmla="*/ 4544291 h 4752109"/>
              <a:gd name="connsiteX4" fmla="*/ 84273 w 3437073"/>
              <a:gd name="connsiteY4" fmla="*/ 4447309 h 4752109"/>
              <a:gd name="connsiteX5" fmla="*/ 56564 w 3437073"/>
              <a:gd name="connsiteY5" fmla="*/ 4308764 h 4752109"/>
              <a:gd name="connsiteX6" fmla="*/ 42710 w 3437073"/>
              <a:gd name="connsiteY6" fmla="*/ 4239491 h 4752109"/>
              <a:gd name="connsiteX7" fmla="*/ 28855 w 3437073"/>
              <a:gd name="connsiteY7" fmla="*/ 4156364 h 4752109"/>
              <a:gd name="connsiteX8" fmla="*/ 15000 w 3437073"/>
              <a:gd name="connsiteY8" fmla="*/ 4114800 h 4752109"/>
              <a:gd name="connsiteX9" fmla="*/ 1146 w 3437073"/>
              <a:gd name="connsiteY9" fmla="*/ 3976255 h 4752109"/>
              <a:gd name="connsiteX10" fmla="*/ 610746 w 3437073"/>
              <a:gd name="connsiteY10" fmla="*/ 3297382 h 4752109"/>
              <a:gd name="connsiteX11" fmla="*/ 527619 w 3437073"/>
              <a:gd name="connsiteY11" fmla="*/ 2895600 h 4752109"/>
              <a:gd name="connsiteX12" fmla="*/ 1677546 w 3437073"/>
              <a:gd name="connsiteY12" fmla="*/ 2604655 h 4752109"/>
              <a:gd name="connsiteX13" fmla="*/ 1511291 w 3437073"/>
              <a:gd name="connsiteY13" fmla="*/ 1898073 h 4752109"/>
              <a:gd name="connsiteX14" fmla="*/ 2591946 w 3437073"/>
              <a:gd name="connsiteY14" fmla="*/ 1385455 h 4752109"/>
              <a:gd name="connsiteX15" fmla="*/ 2591946 w 3437073"/>
              <a:gd name="connsiteY15" fmla="*/ 665018 h 4752109"/>
              <a:gd name="connsiteX16" fmla="*/ 3215400 w 3437073"/>
              <a:gd name="connsiteY16" fmla="*/ 346364 h 4752109"/>
              <a:gd name="connsiteX17" fmla="*/ 3367800 w 3437073"/>
              <a:gd name="connsiteY17" fmla="*/ 0 h 4752109"/>
              <a:gd name="connsiteX18" fmla="*/ 3437073 w 3437073"/>
              <a:gd name="connsiteY18" fmla="*/ 4752109 h 4752109"/>
              <a:gd name="connsiteX19" fmla="*/ 125837 w 3437073"/>
              <a:gd name="connsiteY19" fmla="*/ 4710545 h 4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437073" h="4752109">
                <a:moveTo>
                  <a:pt x="125837" y="4710545"/>
                </a:moveTo>
                <a:lnTo>
                  <a:pt x="125837" y="4710545"/>
                </a:lnTo>
                <a:cubicBezTo>
                  <a:pt x="121219" y="4668982"/>
                  <a:pt x="118857" y="4627105"/>
                  <a:pt x="111982" y="4585855"/>
                </a:cubicBezTo>
                <a:cubicBezTo>
                  <a:pt x="109581" y="4571450"/>
                  <a:pt x="100992" y="4558611"/>
                  <a:pt x="98128" y="4544291"/>
                </a:cubicBezTo>
                <a:cubicBezTo>
                  <a:pt x="91724" y="4512270"/>
                  <a:pt x="89238" y="4479585"/>
                  <a:pt x="84273" y="4447309"/>
                </a:cubicBezTo>
                <a:cubicBezTo>
                  <a:pt x="63908" y="4314934"/>
                  <a:pt x="79524" y="4412085"/>
                  <a:pt x="56564" y="4308764"/>
                </a:cubicBezTo>
                <a:cubicBezTo>
                  <a:pt x="51456" y="4285776"/>
                  <a:pt x="46922" y="4262659"/>
                  <a:pt x="42710" y="4239491"/>
                </a:cubicBezTo>
                <a:cubicBezTo>
                  <a:pt x="37685" y="4211853"/>
                  <a:pt x="34949" y="4183786"/>
                  <a:pt x="28855" y="4156364"/>
                </a:cubicBezTo>
                <a:cubicBezTo>
                  <a:pt x="25687" y="4142108"/>
                  <a:pt x="19618" y="4128655"/>
                  <a:pt x="15000" y="4114800"/>
                </a:cubicBezTo>
                <a:cubicBezTo>
                  <a:pt x="0" y="3994799"/>
                  <a:pt x="1146" y="4041197"/>
                  <a:pt x="1146" y="3976255"/>
                </a:cubicBezTo>
                <a:lnTo>
                  <a:pt x="610746" y="3297382"/>
                </a:lnTo>
                <a:lnTo>
                  <a:pt x="527619" y="2895600"/>
                </a:lnTo>
                <a:lnTo>
                  <a:pt x="1677546" y="2604655"/>
                </a:lnTo>
                <a:lnTo>
                  <a:pt x="1511291" y="1898073"/>
                </a:lnTo>
                <a:lnTo>
                  <a:pt x="2591946" y="1385455"/>
                </a:lnTo>
                <a:lnTo>
                  <a:pt x="2591946" y="665018"/>
                </a:lnTo>
                <a:lnTo>
                  <a:pt x="3215400" y="346364"/>
                </a:lnTo>
                <a:lnTo>
                  <a:pt x="3367800" y="0"/>
                </a:lnTo>
                <a:lnTo>
                  <a:pt x="3437073" y="4752109"/>
                </a:lnTo>
                <a:lnTo>
                  <a:pt x="125837" y="4710545"/>
                </a:lnTo>
                <a:close/>
              </a:path>
            </a:pathLst>
          </a:cu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8" name="67 Forma libre"/>
          <p:cNvSpPr/>
          <p:nvPr/>
        </p:nvSpPr>
        <p:spPr>
          <a:xfrm>
            <a:off x="6444208" y="3048000"/>
            <a:ext cx="2978727" cy="3810000"/>
          </a:xfrm>
          <a:custGeom>
            <a:avLst/>
            <a:gdLst>
              <a:gd name="connsiteX0" fmla="*/ 2909454 w 2978727"/>
              <a:gd name="connsiteY0" fmla="*/ 0 h 3810000"/>
              <a:gd name="connsiteX1" fmla="*/ 2396836 w 2978727"/>
              <a:gd name="connsiteY1" fmla="*/ 55418 h 3810000"/>
              <a:gd name="connsiteX2" fmla="*/ 2576945 w 2978727"/>
              <a:gd name="connsiteY2" fmla="*/ 1066800 h 3810000"/>
              <a:gd name="connsiteX3" fmla="*/ 1690254 w 2978727"/>
              <a:gd name="connsiteY3" fmla="*/ 1399309 h 3810000"/>
              <a:gd name="connsiteX4" fmla="*/ 1967345 w 2978727"/>
              <a:gd name="connsiteY4" fmla="*/ 2396836 h 3810000"/>
              <a:gd name="connsiteX5" fmla="*/ 623454 w 2978727"/>
              <a:gd name="connsiteY5" fmla="*/ 2355272 h 3810000"/>
              <a:gd name="connsiteX6" fmla="*/ 858981 w 2978727"/>
              <a:gd name="connsiteY6" fmla="*/ 2798618 h 3810000"/>
              <a:gd name="connsiteX7" fmla="*/ 0 w 2978727"/>
              <a:gd name="connsiteY7" fmla="*/ 3158836 h 3810000"/>
              <a:gd name="connsiteX8" fmla="*/ 415636 w 2978727"/>
              <a:gd name="connsiteY8" fmla="*/ 3768436 h 3810000"/>
              <a:gd name="connsiteX9" fmla="*/ 2978727 w 2978727"/>
              <a:gd name="connsiteY9" fmla="*/ 3810000 h 3810000"/>
              <a:gd name="connsiteX10" fmla="*/ 2909454 w 2978727"/>
              <a:gd name="connsiteY10" fmla="*/ 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78727" h="3810000">
                <a:moveTo>
                  <a:pt x="2909454" y="0"/>
                </a:moveTo>
                <a:lnTo>
                  <a:pt x="2396836" y="55418"/>
                </a:lnTo>
                <a:lnTo>
                  <a:pt x="2576945" y="1066800"/>
                </a:lnTo>
                <a:lnTo>
                  <a:pt x="1690254" y="1399309"/>
                </a:lnTo>
                <a:lnTo>
                  <a:pt x="1967345" y="2396836"/>
                </a:lnTo>
                <a:lnTo>
                  <a:pt x="623454" y="2355272"/>
                </a:lnTo>
                <a:lnTo>
                  <a:pt x="858981" y="2798618"/>
                </a:lnTo>
                <a:lnTo>
                  <a:pt x="0" y="3158836"/>
                </a:lnTo>
                <a:lnTo>
                  <a:pt x="415636" y="3768436"/>
                </a:lnTo>
                <a:lnTo>
                  <a:pt x="2978727" y="3810000"/>
                </a:lnTo>
                <a:lnTo>
                  <a:pt x="2909454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1" name="70 Forma libre"/>
          <p:cNvSpPr/>
          <p:nvPr/>
        </p:nvSpPr>
        <p:spPr>
          <a:xfrm>
            <a:off x="7329055" y="3560618"/>
            <a:ext cx="2092036" cy="3311237"/>
          </a:xfrm>
          <a:custGeom>
            <a:avLst/>
            <a:gdLst>
              <a:gd name="connsiteX0" fmla="*/ 221672 w 2092036"/>
              <a:gd name="connsiteY0" fmla="*/ 3241964 h 3311237"/>
              <a:gd name="connsiteX1" fmla="*/ 0 w 2092036"/>
              <a:gd name="connsiteY1" fmla="*/ 2909455 h 3311237"/>
              <a:gd name="connsiteX2" fmla="*/ 1219200 w 2092036"/>
              <a:gd name="connsiteY2" fmla="*/ 2978727 h 3311237"/>
              <a:gd name="connsiteX3" fmla="*/ 651163 w 2092036"/>
              <a:gd name="connsiteY3" fmla="*/ 2327564 h 3311237"/>
              <a:gd name="connsiteX4" fmla="*/ 1911927 w 2092036"/>
              <a:gd name="connsiteY4" fmla="*/ 2535382 h 3311237"/>
              <a:gd name="connsiteX5" fmla="*/ 1440872 w 2092036"/>
              <a:gd name="connsiteY5" fmla="*/ 1330037 h 3311237"/>
              <a:gd name="connsiteX6" fmla="*/ 2022763 w 2092036"/>
              <a:gd name="connsiteY6" fmla="*/ 1025237 h 3311237"/>
              <a:gd name="connsiteX7" fmla="*/ 1898072 w 2092036"/>
              <a:gd name="connsiteY7" fmla="*/ 124691 h 3311237"/>
              <a:gd name="connsiteX8" fmla="*/ 2036618 w 2092036"/>
              <a:gd name="connsiteY8" fmla="*/ 0 h 3311237"/>
              <a:gd name="connsiteX9" fmla="*/ 2092036 w 2092036"/>
              <a:gd name="connsiteY9" fmla="*/ 3311237 h 3311237"/>
              <a:gd name="connsiteX10" fmla="*/ 221672 w 2092036"/>
              <a:gd name="connsiteY10" fmla="*/ 3241964 h 331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92036" h="3311237">
                <a:moveTo>
                  <a:pt x="221672" y="3241964"/>
                </a:moveTo>
                <a:lnTo>
                  <a:pt x="0" y="2909455"/>
                </a:lnTo>
                <a:lnTo>
                  <a:pt x="1219200" y="2978727"/>
                </a:lnTo>
                <a:lnTo>
                  <a:pt x="651163" y="2327564"/>
                </a:lnTo>
                <a:lnTo>
                  <a:pt x="1911927" y="2535382"/>
                </a:lnTo>
                <a:lnTo>
                  <a:pt x="1440872" y="1330037"/>
                </a:lnTo>
                <a:lnTo>
                  <a:pt x="2022763" y="1025237"/>
                </a:lnTo>
                <a:lnTo>
                  <a:pt x="1898072" y="124691"/>
                </a:lnTo>
                <a:lnTo>
                  <a:pt x="2036618" y="0"/>
                </a:lnTo>
                <a:lnTo>
                  <a:pt x="2092036" y="3311237"/>
                </a:lnTo>
                <a:lnTo>
                  <a:pt x="221672" y="3241964"/>
                </a:lnTo>
                <a:close/>
              </a:path>
            </a:pathLst>
          </a:cu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3" name="72 Forma libre"/>
          <p:cNvSpPr/>
          <p:nvPr/>
        </p:nvSpPr>
        <p:spPr>
          <a:xfrm>
            <a:off x="5112327" y="1565564"/>
            <a:ext cx="544709" cy="242290"/>
          </a:xfrm>
          <a:custGeom>
            <a:avLst/>
            <a:gdLst>
              <a:gd name="connsiteX0" fmla="*/ 0 w 544709"/>
              <a:gd name="connsiteY0" fmla="*/ 152400 h 242290"/>
              <a:gd name="connsiteX1" fmla="*/ 0 w 544709"/>
              <a:gd name="connsiteY1" fmla="*/ 152400 h 242290"/>
              <a:gd name="connsiteX2" fmla="*/ 83128 w 544709"/>
              <a:gd name="connsiteY2" fmla="*/ 235527 h 242290"/>
              <a:gd name="connsiteX3" fmla="*/ 124691 w 544709"/>
              <a:gd name="connsiteY3" fmla="*/ 207818 h 242290"/>
              <a:gd name="connsiteX4" fmla="*/ 193964 w 544709"/>
              <a:gd name="connsiteY4" fmla="*/ 193963 h 242290"/>
              <a:gd name="connsiteX5" fmla="*/ 235528 w 544709"/>
              <a:gd name="connsiteY5" fmla="*/ 180109 h 242290"/>
              <a:gd name="connsiteX6" fmla="*/ 290946 w 544709"/>
              <a:gd name="connsiteY6" fmla="*/ 166254 h 242290"/>
              <a:gd name="connsiteX7" fmla="*/ 374073 w 544709"/>
              <a:gd name="connsiteY7" fmla="*/ 138545 h 242290"/>
              <a:gd name="connsiteX8" fmla="*/ 457200 w 544709"/>
              <a:gd name="connsiteY8" fmla="*/ 110836 h 242290"/>
              <a:gd name="connsiteX9" fmla="*/ 498764 w 544709"/>
              <a:gd name="connsiteY9" fmla="*/ 96981 h 242290"/>
              <a:gd name="connsiteX10" fmla="*/ 540328 w 544709"/>
              <a:gd name="connsiteY10" fmla="*/ 69272 h 242290"/>
              <a:gd name="connsiteX11" fmla="*/ 401782 w 544709"/>
              <a:gd name="connsiteY11" fmla="*/ 0 h 242290"/>
              <a:gd name="connsiteX12" fmla="*/ 0 w 544709"/>
              <a:gd name="connsiteY12" fmla="*/ 152400 h 242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4709" h="242290">
                <a:moveTo>
                  <a:pt x="0" y="152400"/>
                </a:moveTo>
                <a:lnTo>
                  <a:pt x="0" y="152400"/>
                </a:lnTo>
                <a:cubicBezTo>
                  <a:pt x="27709" y="180109"/>
                  <a:pt x="47319" y="219612"/>
                  <a:pt x="83128" y="235527"/>
                </a:cubicBezTo>
                <a:cubicBezTo>
                  <a:pt x="98344" y="242290"/>
                  <a:pt x="109100" y="213665"/>
                  <a:pt x="124691" y="207818"/>
                </a:cubicBezTo>
                <a:cubicBezTo>
                  <a:pt x="146740" y="199550"/>
                  <a:pt x="171119" y="199674"/>
                  <a:pt x="193964" y="193963"/>
                </a:cubicBezTo>
                <a:cubicBezTo>
                  <a:pt x="208132" y="190421"/>
                  <a:pt x="221486" y="184121"/>
                  <a:pt x="235528" y="180109"/>
                </a:cubicBezTo>
                <a:cubicBezTo>
                  <a:pt x="253837" y="174878"/>
                  <a:pt x="272708" y="171726"/>
                  <a:pt x="290946" y="166254"/>
                </a:cubicBezTo>
                <a:cubicBezTo>
                  <a:pt x="318922" y="157861"/>
                  <a:pt x="346364" y="147781"/>
                  <a:pt x="374073" y="138545"/>
                </a:cubicBezTo>
                <a:lnTo>
                  <a:pt x="457200" y="110836"/>
                </a:lnTo>
                <a:lnTo>
                  <a:pt x="498764" y="96981"/>
                </a:lnTo>
                <a:cubicBezTo>
                  <a:pt x="544709" y="81666"/>
                  <a:pt x="540328" y="97731"/>
                  <a:pt x="540328" y="69272"/>
                </a:cubicBezTo>
                <a:lnTo>
                  <a:pt x="401782" y="0"/>
                </a:lnTo>
                <a:lnTo>
                  <a:pt x="0" y="1524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5" name="74 Forma libre"/>
          <p:cNvSpPr/>
          <p:nvPr/>
        </p:nvSpPr>
        <p:spPr>
          <a:xfrm>
            <a:off x="4116638" y="1632071"/>
            <a:ext cx="452060" cy="196729"/>
          </a:xfrm>
          <a:custGeom>
            <a:avLst/>
            <a:gdLst>
              <a:gd name="connsiteX0" fmla="*/ 25871 w 452060"/>
              <a:gd name="connsiteY0" fmla="*/ 2765 h 196729"/>
              <a:gd name="connsiteX1" fmla="*/ 25871 w 452060"/>
              <a:gd name="connsiteY1" fmla="*/ 2765 h 196729"/>
              <a:gd name="connsiteX2" fmla="*/ 12017 w 452060"/>
              <a:gd name="connsiteY2" fmla="*/ 127456 h 196729"/>
              <a:gd name="connsiteX3" fmla="*/ 67435 w 452060"/>
              <a:gd name="connsiteY3" fmla="*/ 141311 h 196729"/>
              <a:gd name="connsiteX4" fmla="*/ 150562 w 452060"/>
              <a:gd name="connsiteY4" fmla="*/ 155165 h 196729"/>
              <a:gd name="connsiteX5" fmla="*/ 192126 w 452060"/>
              <a:gd name="connsiteY5" fmla="*/ 169020 h 196729"/>
              <a:gd name="connsiteX6" fmla="*/ 261398 w 452060"/>
              <a:gd name="connsiteY6" fmla="*/ 182874 h 196729"/>
              <a:gd name="connsiteX7" fmla="*/ 316817 w 452060"/>
              <a:gd name="connsiteY7" fmla="*/ 196729 h 196729"/>
              <a:gd name="connsiteX8" fmla="*/ 427653 w 452060"/>
              <a:gd name="connsiteY8" fmla="*/ 182874 h 196729"/>
              <a:gd name="connsiteX9" fmla="*/ 441507 w 452060"/>
              <a:gd name="connsiteY9" fmla="*/ 85893 h 196729"/>
              <a:gd name="connsiteX10" fmla="*/ 427653 w 452060"/>
              <a:gd name="connsiteY10" fmla="*/ 44329 h 196729"/>
              <a:gd name="connsiteX11" fmla="*/ 344526 w 452060"/>
              <a:gd name="connsiteY11" fmla="*/ 16620 h 196729"/>
              <a:gd name="connsiteX12" fmla="*/ 25871 w 452060"/>
              <a:gd name="connsiteY12" fmla="*/ 2765 h 1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060" h="196729">
                <a:moveTo>
                  <a:pt x="25871" y="2765"/>
                </a:moveTo>
                <a:lnTo>
                  <a:pt x="25871" y="2765"/>
                </a:lnTo>
                <a:cubicBezTo>
                  <a:pt x="21253" y="44329"/>
                  <a:pt x="0" y="87400"/>
                  <a:pt x="12017" y="127456"/>
                </a:cubicBezTo>
                <a:cubicBezTo>
                  <a:pt x="17488" y="145694"/>
                  <a:pt x="48764" y="137577"/>
                  <a:pt x="67435" y="141311"/>
                </a:cubicBezTo>
                <a:cubicBezTo>
                  <a:pt x="94981" y="146820"/>
                  <a:pt x="122853" y="150547"/>
                  <a:pt x="150562" y="155165"/>
                </a:cubicBezTo>
                <a:cubicBezTo>
                  <a:pt x="164417" y="159783"/>
                  <a:pt x="177958" y="165478"/>
                  <a:pt x="192126" y="169020"/>
                </a:cubicBezTo>
                <a:cubicBezTo>
                  <a:pt x="214971" y="174731"/>
                  <a:pt x="238411" y="177766"/>
                  <a:pt x="261398" y="182874"/>
                </a:cubicBezTo>
                <a:cubicBezTo>
                  <a:pt x="279986" y="187005"/>
                  <a:pt x="298344" y="192111"/>
                  <a:pt x="316817" y="196729"/>
                </a:cubicBezTo>
                <a:lnTo>
                  <a:pt x="427653" y="182874"/>
                </a:lnTo>
                <a:cubicBezTo>
                  <a:pt x="452060" y="161179"/>
                  <a:pt x="441507" y="118548"/>
                  <a:pt x="441507" y="85893"/>
                </a:cubicBezTo>
                <a:cubicBezTo>
                  <a:pt x="441507" y="71289"/>
                  <a:pt x="439537" y="52817"/>
                  <a:pt x="427653" y="44329"/>
                </a:cubicBezTo>
                <a:cubicBezTo>
                  <a:pt x="403886" y="27352"/>
                  <a:pt x="373669" y="18563"/>
                  <a:pt x="344526" y="16620"/>
                </a:cubicBezTo>
                <a:cubicBezTo>
                  <a:pt x="95236" y="0"/>
                  <a:pt x="78980" y="5074"/>
                  <a:pt x="25871" y="2765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SARAY</dc:creator>
  <cp:lastModifiedBy>SARAY</cp:lastModifiedBy>
  <cp:revision>4</cp:revision>
  <dcterms:created xsi:type="dcterms:W3CDTF">2011-01-17T18:55:02Z</dcterms:created>
  <dcterms:modified xsi:type="dcterms:W3CDTF">2011-01-17T19:29:08Z</dcterms:modified>
</cp:coreProperties>
</file>