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1DE7-C32A-4CD3-9524-460045142A5A}" type="datetimeFigureOut">
              <a:rPr lang="es-ES" smtClean="0"/>
              <a:pPr/>
              <a:t>08/02/2011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F569-B985-490E-A47A-6CEF3DCAF5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215370" cy="142876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200" b="1" i="1" dirty="0" smtClean="0">
                <a:solidFill>
                  <a:schemeClr val="tx1"/>
                </a:solidFill>
              </a:rPr>
              <a:t>CATÁLOGO</a:t>
            </a:r>
            <a:br>
              <a:rPr lang="es-ES" sz="3200" b="1" i="1" dirty="0" smtClean="0">
                <a:solidFill>
                  <a:schemeClr val="tx1"/>
                </a:solidFill>
              </a:rPr>
            </a:br>
            <a:r>
              <a:rPr lang="es-ES" sz="3200" b="1" i="1" dirty="0" smtClean="0">
                <a:solidFill>
                  <a:schemeClr val="tx1"/>
                </a:solidFill>
              </a:rPr>
              <a:t>COOPERATIVA  HACHETLIK</a:t>
            </a:r>
            <a:r>
              <a:rPr lang="es-ES" sz="1600" b="1" dirty="0" smtClean="0">
                <a:solidFill>
                  <a:schemeClr val="tx1"/>
                </a:solidFill>
              </a:rPr>
              <a:t/>
            </a:r>
            <a:br>
              <a:rPr lang="es-ES" sz="1600" b="1" dirty="0" smtClean="0">
                <a:solidFill>
                  <a:schemeClr val="tx1"/>
                </a:solidFill>
              </a:rPr>
            </a:br>
            <a:endParaRPr lang="es-ES" sz="1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215370" cy="46434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El material de nuestros productos es conocido con el nombre de MARFIL VEGETAL ya que es sacado del árbol Tagua, árbol americano que se distribuye por Panamá, Colombia, Ecuador, Perú y el oeste de Venezuela. Se conoce también como marfil vegetal y cabeza de negro.</a:t>
            </a:r>
          </a:p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Es una palmácea de tamaño </a:t>
            </a:r>
            <a:r>
              <a:rPr lang="es-ES" sz="2000" b="1" dirty="0" smtClean="0">
                <a:solidFill>
                  <a:schemeClr val="tx1"/>
                </a:solidFill>
              </a:rPr>
              <a:t>mediano</a:t>
            </a:r>
            <a:r>
              <a:rPr lang="es-ES" sz="2000" b="1" dirty="0" smtClean="0">
                <a:solidFill>
                  <a:schemeClr val="tx1"/>
                </a:solidFill>
              </a:rPr>
              <a:t>, entre 1 y 4 m de altura, solitaria, de estirpe grueso y erecto. Los frutos dispuestos en cabezuela, multiseminados, menores de 10 cm de diámetro. Antes de madurar, las semillas están llenas de un líquido o de una pasta aguada que después se endurece y adquiere la consistencia del marfil. Las semillas tiernas son comestibles.</a:t>
            </a:r>
          </a:p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En Ecuador y Colombia hay una industria muy desarrollada de objetos y juguetes de tagua.</a:t>
            </a:r>
            <a:endParaRPr lang="es-ES" sz="2000" b="1" dirty="0" smtClean="0"/>
          </a:p>
          <a:p>
            <a:endParaRPr lang="es-ES" sz="2000" dirty="0" smtClean="0"/>
          </a:p>
          <a:p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LLAVEROS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3349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TAMAÑO: 10-13Cm</a:t>
            </a:r>
          </a:p>
          <a:p>
            <a:r>
              <a:rPr lang="es-ES" dirty="0" smtClean="0"/>
              <a:t>PESO: 10,5Gr</a:t>
            </a:r>
          </a:p>
          <a:p>
            <a:r>
              <a:rPr lang="es-ES" dirty="0" smtClean="0"/>
              <a:t>COLORES: ATRACTIVOS </a:t>
            </a:r>
          </a:p>
          <a:p>
            <a:r>
              <a:rPr lang="es-ES" dirty="0" smtClean="0"/>
              <a:t>MODELO:ABEJAS MAYA KOKETONA</a:t>
            </a:r>
          </a:p>
          <a:p>
            <a:r>
              <a:rPr lang="es-ES" dirty="0" smtClean="0"/>
              <a:t>PRECIO:  2,00 DÓLARES</a:t>
            </a:r>
          </a:p>
          <a:p>
            <a:endParaRPr lang="es-ES" dirty="0"/>
          </a:p>
        </p:txBody>
      </p:sp>
      <p:pic>
        <p:nvPicPr>
          <p:cNvPr id="17" name="16 Marcador de posición de imagen" descr="DSC016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LLAVEROS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0493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TAMAÑO:14-16Cm</a:t>
            </a:r>
          </a:p>
          <a:p>
            <a:r>
              <a:rPr lang="es-ES" dirty="0" smtClean="0"/>
              <a:t>PESO:10,8 Gr</a:t>
            </a:r>
          </a:p>
          <a:p>
            <a:r>
              <a:rPr lang="es-ES" dirty="0" smtClean="0"/>
              <a:t>COLORES:ATRACTIVOS</a:t>
            </a:r>
          </a:p>
          <a:p>
            <a:r>
              <a:rPr lang="es-ES" dirty="0" smtClean="0"/>
              <a:t>MODELO:LIVELULA  CHISPIRINA </a:t>
            </a:r>
          </a:p>
          <a:p>
            <a:r>
              <a:rPr lang="es-ES" dirty="0" smtClean="0"/>
              <a:t>PRECIO: 2,00 DÓLARES                                                                                               </a:t>
            </a:r>
            <a:endParaRPr lang="es-ES" dirty="0"/>
          </a:p>
        </p:txBody>
      </p:sp>
      <p:pic>
        <p:nvPicPr>
          <p:cNvPr id="7" name="6 Marcador de posición de imagen" descr="DSC016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LLAVEROS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0493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TAMAÑO:14-18Cm</a:t>
            </a:r>
          </a:p>
          <a:p>
            <a:r>
              <a:rPr lang="es-ES" dirty="0" smtClean="0"/>
              <a:t>PESO: 5,4 Gr</a:t>
            </a:r>
          </a:p>
          <a:p>
            <a:r>
              <a:rPr lang="es-ES" dirty="0" smtClean="0"/>
              <a:t>COLORES:ATRACTIVOS</a:t>
            </a:r>
          </a:p>
          <a:p>
            <a:r>
              <a:rPr lang="es-ES" dirty="0" smtClean="0"/>
              <a:t>MODELO:CORAZONES WACHITO</a:t>
            </a:r>
          </a:p>
          <a:p>
            <a:r>
              <a:rPr lang="es-ES" dirty="0" smtClean="0"/>
              <a:t>PRECIO: 1,75  DÓLARES </a:t>
            </a:r>
            <a:endParaRPr lang="es-ES" dirty="0"/>
          </a:p>
        </p:txBody>
      </p:sp>
      <p:pic>
        <p:nvPicPr>
          <p:cNvPr id="5" name="4 Marcador de posición de imagen" descr="DSC016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LLAVEROS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0493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TAMAÑO:13-15Cm</a:t>
            </a:r>
          </a:p>
          <a:p>
            <a:r>
              <a:rPr lang="es-ES" dirty="0" smtClean="0"/>
              <a:t>PESO: 9,5 Gr</a:t>
            </a:r>
          </a:p>
          <a:p>
            <a:r>
              <a:rPr lang="es-ES" dirty="0" smtClean="0"/>
              <a:t>COLORES:LLAMATIVOS</a:t>
            </a:r>
          </a:p>
          <a:p>
            <a:r>
              <a:rPr lang="es-ES" dirty="0" smtClean="0"/>
              <a:t>MODELO:MUÑECO QUIMIMARIO</a:t>
            </a:r>
          </a:p>
          <a:p>
            <a:r>
              <a:rPr lang="es-ES" dirty="0" smtClean="0"/>
              <a:t>PRECIO: 1,75 DÓLARES</a:t>
            </a:r>
            <a:endParaRPr lang="es-ES" dirty="0"/>
          </a:p>
        </p:txBody>
      </p:sp>
      <p:pic>
        <p:nvPicPr>
          <p:cNvPr id="7" name="6 Marcador de posición de imagen" descr="DSC015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117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CATÁLOGO COOPERATIVA  HACHETLIK </vt:lpstr>
      <vt:lpstr>LLAVEROS</vt:lpstr>
      <vt:lpstr>LLAVEROS</vt:lpstr>
      <vt:lpstr>LLAVEROS</vt:lpstr>
      <vt:lpstr>LLAVEROS</vt:lpstr>
    </vt:vector>
  </TitlesOfParts>
  <Company>EDUCOMPU HUACA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MARCELA CHULDE</dc:creator>
  <cp:lastModifiedBy>MARCELA CHULDE</cp:lastModifiedBy>
  <cp:revision>13</cp:revision>
  <dcterms:created xsi:type="dcterms:W3CDTF">2011-01-31T21:15:48Z</dcterms:created>
  <dcterms:modified xsi:type="dcterms:W3CDTF">2011-02-08T20:37:48Z</dcterms:modified>
</cp:coreProperties>
</file>