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4" r:id="rId15"/>
    <p:sldId id="267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AF6"/>
    <a:srgbClr val="C1CFD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77FCB-EBAF-4815-A669-BE9A16AEF2CB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F5C42-BA7C-4172-BF35-1C4DBEF3F5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5C42-BA7C-4172-BF35-1C4DBEF3F50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B9289-7C77-40A5-ABEE-1DAA6FA6CDD9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3028-E1AB-465C-B839-9713A5A77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dobisuteria.com/images/CIMG2598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dobisuteria.com/images/CIMG2781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ienda.productosdeasturias.com/fabas-de-asturias/tablas-y-estuches-fabada-asturiana/estuche-de-fabada-asturiana-2-raciones-crivencar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395536" y="4221088"/>
            <a:ext cx="66967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Gill Sans MT" pitchFamily="34" charset="0"/>
              </a:rPr>
              <a:t>CATÁLOGO</a:t>
            </a:r>
            <a:endParaRPr lang="es-E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Gill Sans MT" pitchFamily="34" charset="0"/>
            </a:endParaRPr>
          </a:p>
        </p:txBody>
      </p:sp>
      <p:pic>
        <p:nvPicPr>
          <p:cNvPr id="9" name="8 Imagen" descr="Sin nomb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620688"/>
            <a:ext cx="3163209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MONEDEROS CALCETINES</a:t>
            </a:r>
            <a:endParaRPr lang="es-ES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92896"/>
            <a:ext cx="4258816" cy="49971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400" dirty="0" smtClean="0">
                <a:latin typeface="Bell MT" pitchFamily="18" charset="0"/>
              </a:rPr>
              <a:t>Monederos con forma de calcetín de diferentes colores.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98884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02/1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32770" name="Picture 2" descr="Monederos Calzetines  € 0,90 Pack 12 Uds">
            <a:hlinkClick r:id="rId3" tooltip="&quot;Monederos Calzetines  € 0,90 Pack 12 Uds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916832"/>
            <a:ext cx="237626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5724128" y="4509120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2,10€</a:t>
            </a:r>
          </a:p>
          <a:p>
            <a:r>
              <a:rPr lang="es-ES" sz="4000" dirty="0" smtClean="0">
                <a:latin typeface="Bell MT" pitchFamily="18" charset="0"/>
              </a:rPr>
              <a:t>   (Unidad)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  <a:latin typeface="Elephant" pitchFamily="18" charset="0"/>
              </a:rPr>
              <a:t>PULSERAS DE CAUCHO</a:t>
            </a:r>
            <a:endParaRPr lang="es-ES" sz="4000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92896"/>
            <a:ext cx="4474840" cy="506916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400" dirty="0" smtClean="0">
                <a:latin typeface="Bell MT" pitchFamily="18" charset="0"/>
              </a:rPr>
              <a:t>Pulseras de caucho con cierre en acero de distintos colores.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184482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02/2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33794" name="Picture 2" descr="Pulseras Acero y Caucho Color € 1,00 Pack 10 Uds">
            <a:hlinkClick r:id="rId3" tooltip="&quot;Pulseras Acero y Caucho Color € 1,00 Pack 10 Uds)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916832"/>
            <a:ext cx="237626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5868144" y="4509120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2,00€</a:t>
            </a:r>
          </a:p>
          <a:p>
            <a:r>
              <a:rPr lang="es-ES" sz="4000" dirty="0" smtClean="0">
                <a:latin typeface="Bell MT" pitchFamily="18" charset="0"/>
              </a:rPr>
              <a:t>   (Unidad)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F:\DCIM\100ZD710\100_54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12976"/>
            <a:ext cx="1919866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COLETEROS</a:t>
            </a:r>
            <a:endParaRPr lang="es-ES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348880"/>
            <a:ext cx="3826768" cy="5257800"/>
          </a:xfrm>
        </p:spPr>
        <p:txBody>
          <a:bodyPr/>
          <a:lstStyle/>
          <a:p>
            <a:pPr lvl="1">
              <a:buNone/>
            </a:pPr>
            <a:r>
              <a:rPr lang="es-ES" dirty="0" smtClean="0"/>
              <a:t>	</a:t>
            </a:r>
            <a:r>
              <a:rPr lang="es-ES" sz="2400" dirty="0" smtClean="0">
                <a:latin typeface="Bell MT" pitchFamily="18" charset="0"/>
              </a:rPr>
              <a:t>Coleteros elaborados a mano con botones.</a:t>
            </a:r>
            <a:endParaRPr lang="es-ES" sz="2400" dirty="0"/>
          </a:p>
        </p:txBody>
      </p:sp>
      <p:pic>
        <p:nvPicPr>
          <p:cNvPr id="6146" name="Picture 2" descr="F:\DCIM\100ZD710\100_54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00808"/>
            <a:ext cx="2015860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F:\DCIM\100ZD710\100_543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988840"/>
            <a:ext cx="2015859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5004048" y="4919008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1,00€</a:t>
            </a:r>
          </a:p>
          <a:p>
            <a:r>
              <a:rPr lang="es-ES" sz="4000" dirty="0" smtClean="0">
                <a:latin typeface="Bell MT" pitchFamily="18" charset="0"/>
              </a:rPr>
              <a:t>  (Unidad)</a:t>
            </a:r>
            <a:endParaRPr lang="es-ES" sz="4000" dirty="0">
              <a:latin typeface="Bell MT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87624" y="17728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03/1</a:t>
            </a:r>
            <a:endParaRPr lang="es-ES" sz="24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LLAVEROS</a:t>
            </a:r>
            <a:endParaRPr lang="es-ES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060848"/>
            <a:ext cx="3178696" cy="506916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400" dirty="0" smtClean="0">
                <a:latin typeface="Bell MT" pitchFamily="18" charset="0"/>
              </a:rPr>
              <a:t>Llaveros niño – niña en acero.</a:t>
            </a:r>
            <a:endParaRPr lang="es-ES" dirty="0"/>
          </a:p>
        </p:txBody>
      </p:sp>
      <p:pic>
        <p:nvPicPr>
          <p:cNvPr id="7170" name="Picture 2" descr="F:\DCIM\100ZD710\100_5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412776"/>
            <a:ext cx="3022812" cy="2267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755576" y="141277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03/2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20072" y="4293096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2,50€</a:t>
            </a:r>
          </a:p>
          <a:p>
            <a:r>
              <a:rPr lang="es-ES" sz="4000" dirty="0" smtClean="0">
                <a:latin typeface="Bell MT" pitchFamily="18" charset="0"/>
              </a:rPr>
              <a:t>  (Unidad)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  <a:latin typeface="Bell MT" pitchFamily="18" charset="0"/>
              </a:rPr>
              <a:t>   Los productos que os presentamos a continuación están hechos por personas con discapacidad intelectual.</a:t>
            </a:r>
          </a:p>
          <a:p>
            <a:pPr>
              <a:buNone/>
            </a:pPr>
            <a:endParaRPr lang="es-ES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 algn="ctr">
              <a:buNone/>
            </a:pPr>
            <a:r>
              <a:rPr lang="es-ES" b="1" dirty="0" smtClean="0">
                <a:solidFill>
                  <a:srgbClr val="FF0000"/>
                </a:solidFill>
                <a:latin typeface="Bell MT" pitchFamily="18" charset="0"/>
              </a:rPr>
              <a:t>	</a:t>
            </a:r>
            <a:r>
              <a:rPr lang="es-ES" b="1" u="sng" dirty="0" smtClean="0">
                <a:solidFill>
                  <a:srgbClr val="FF0000"/>
                </a:solidFill>
                <a:latin typeface="Bell MT" pitchFamily="18" charset="0"/>
              </a:rPr>
              <a:t>Esperamos que os gusten.</a:t>
            </a:r>
            <a:endParaRPr lang="es-ES" b="1" u="sng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solidFill>
                  <a:srgbClr val="FF0000"/>
                </a:solidFill>
                <a:latin typeface="Elephant" pitchFamily="18" charset="0"/>
              </a:rPr>
              <a:t>AMBIENTADORES</a:t>
            </a:r>
            <a:endParaRPr lang="es-ES" sz="4000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64904"/>
            <a:ext cx="4114800" cy="49971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400" dirty="0" smtClean="0">
                <a:latin typeface="Bell MT" pitchFamily="18" charset="0"/>
              </a:rPr>
              <a:t>Ambientadores con diferentes acabados y colores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84482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04/1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12776"/>
            <a:ext cx="2907239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4860032" y="3789040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4,50€</a:t>
            </a:r>
          </a:p>
          <a:p>
            <a:r>
              <a:rPr lang="es-ES" sz="4000" dirty="0" smtClean="0">
                <a:latin typeface="Bell MT" pitchFamily="18" charset="0"/>
              </a:rPr>
              <a:t>   (Unidad)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  <a:latin typeface="Elephant" pitchFamily="18" charset="0"/>
              </a:rPr>
              <a:t>PORTAVELAS</a:t>
            </a:r>
            <a:endParaRPr lang="es-ES" sz="4000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04864"/>
            <a:ext cx="3682752" cy="49971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</a:t>
            </a:r>
            <a:r>
              <a:rPr lang="es-ES" sz="2400" dirty="0" smtClean="0">
                <a:latin typeface="Bell MT" pitchFamily="18" charset="0"/>
              </a:rPr>
              <a:t>Porta velas realizados con botes de refrescos</a:t>
            </a:r>
          </a:p>
          <a:p>
            <a:pPr>
              <a:buNone/>
            </a:pPr>
            <a:r>
              <a:rPr lang="es-ES" sz="2400" dirty="0" smtClean="0">
                <a:latin typeface="Bell MT" pitchFamily="18" charset="0"/>
              </a:rPr>
              <a:t>    (incluye vela)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8800"/>
            <a:ext cx="3557440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827584" y="162880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04/2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64088" y="4581128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2,00€</a:t>
            </a:r>
          </a:p>
          <a:p>
            <a:r>
              <a:rPr lang="es-ES" sz="4000" dirty="0" smtClean="0">
                <a:latin typeface="Bell MT" pitchFamily="18" charset="0"/>
              </a:rPr>
              <a:t>  (Unidad)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  <a:latin typeface="Elephant" pitchFamily="18" charset="0"/>
              </a:rPr>
              <a:t>PULSERAS</a:t>
            </a:r>
            <a:endParaRPr lang="es-ES" sz="4000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76872"/>
            <a:ext cx="4186808" cy="478112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400" dirty="0" smtClean="0">
                <a:latin typeface="Bell MT" pitchFamily="18" charset="0"/>
              </a:rPr>
              <a:t>Pulseras de piel trenzada.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5567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04/3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628800"/>
            <a:ext cx="3024336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5436096" y="4221088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2,50€</a:t>
            </a:r>
          </a:p>
          <a:p>
            <a:r>
              <a:rPr lang="es-ES" sz="4000" dirty="0" smtClean="0">
                <a:latin typeface="Bell MT" pitchFamily="18" charset="0"/>
              </a:rPr>
              <a:t>  (Unidad)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MARCA PÁGINAS </a:t>
            </a:r>
            <a:endParaRPr lang="es-ES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04864"/>
            <a:ext cx="4474840" cy="49971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 </a:t>
            </a:r>
            <a:r>
              <a:rPr lang="es-ES" sz="2400" dirty="0" smtClean="0">
                <a:latin typeface="Bell MT" pitchFamily="18" charset="0"/>
              </a:rPr>
              <a:t>Marca páginas realizados en   goma eva.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48478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Ref.04/4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168352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5220072" y="4293096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2,50€</a:t>
            </a:r>
          </a:p>
          <a:p>
            <a:r>
              <a:rPr lang="es-ES" sz="4000" dirty="0" smtClean="0">
                <a:latin typeface="Bell MT" pitchFamily="18" charset="0"/>
              </a:rPr>
              <a:t>   (Unidad)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MARCA PÁGINAS DECORADOS</a:t>
            </a:r>
            <a:endParaRPr lang="es-ES" b="1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4690864" cy="5257800"/>
          </a:xfrm>
        </p:spPr>
        <p:txBody>
          <a:bodyPr/>
          <a:lstStyle/>
          <a:p>
            <a:pPr>
              <a:buNone/>
            </a:pPr>
            <a:r>
              <a:rPr lang="es-ES" smtClean="0"/>
              <a:t>	</a:t>
            </a:r>
            <a:r>
              <a:rPr lang="es-ES" sz="2400" smtClean="0">
                <a:latin typeface="Bell MT" pitchFamily="18" charset="0"/>
              </a:rPr>
              <a:t>Marca páginas </a:t>
            </a:r>
            <a:r>
              <a:rPr lang="es-ES" sz="2400" dirty="0" smtClean="0">
                <a:latin typeface="Bell MT" pitchFamily="18" charset="0"/>
              </a:rPr>
              <a:t>decorados con muñecas típicas asturianas.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70080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04/5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5122" name="Picture 2" descr="F:\DCIM\100ZD710\100_5438.JPG"/>
          <p:cNvPicPr>
            <a:picLocks noChangeAspect="1" noChangeArrowheads="1"/>
          </p:cNvPicPr>
          <p:nvPr/>
        </p:nvPicPr>
        <p:blipFill>
          <a:blip r:embed="rId3" cstate="print"/>
          <a:srcRect l="12502"/>
          <a:stretch>
            <a:fillRect/>
          </a:stretch>
        </p:blipFill>
        <p:spPr bwMode="auto">
          <a:xfrm>
            <a:off x="5508104" y="2060848"/>
            <a:ext cx="3023711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5724128" y="5157192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3,00€</a:t>
            </a:r>
            <a:endParaRPr lang="es-ES" sz="8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Elephant" pitchFamily="18" charset="0"/>
              </a:rPr>
              <a:t>CHORIZO DE CIERVO</a:t>
            </a:r>
            <a:endParaRPr lang="es-ES" sz="40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28589"/>
            <a:ext cx="3888432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 </a:t>
            </a:r>
            <a:r>
              <a:rPr lang="es-ES" sz="2400" dirty="0" smtClean="0">
                <a:latin typeface="Bell MT" pitchFamily="18" charset="0"/>
              </a:rPr>
              <a:t>Chorizo </a:t>
            </a:r>
            <a:r>
              <a:rPr lang="es-ES" sz="2400" dirty="0">
                <a:latin typeface="Bell MT" pitchFamily="18" charset="0"/>
              </a:rPr>
              <a:t>de Ciervo, curado seco, de olor característico y color rojizo oscuro. </a:t>
            </a:r>
            <a:endParaRPr lang="es-ES" sz="2400" dirty="0" smtClean="0">
              <a:latin typeface="Bell MT" pitchFamily="18" charset="0"/>
            </a:endParaRPr>
          </a:p>
          <a:p>
            <a:pPr>
              <a:buNone/>
            </a:pPr>
            <a:r>
              <a:rPr lang="es-ES" sz="2400" dirty="0">
                <a:latin typeface="Bell MT" pitchFamily="18" charset="0"/>
              </a:rPr>
              <a:t> </a:t>
            </a:r>
            <a:r>
              <a:rPr lang="es-ES" sz="2400" dirty="0" smtClean="0">
                <a:latin typeface="Bell MT" pitchFamily="18" charset="0"/>
              </a:rPr>
              <a:t>   </a:t>
            </a:r>
            <a:r>
              <a:rPr lang="es-ES" sz="2400" b="1" dirty="0" smtClean="0">
                <a:latin typeface="Bell MT" pitchFamily="18" charset="0"/>
              </a:rPr>
              <a:t>Ingredientes</a:t>
            </a:r>
            <a:r>
              <a:rPr lang="es-ES" sz="2400" b="1" dirty="0">
                <a:latin typeface="Bell MT" pitchFamily="18" charset="0"/>
              </a:rPr>
              <a:t>:</a:t>
            </a:r>
            <a:r>
              <a:rPr lang="es-ES" sz="2400" dirty="0">
                <a:latin typeface="Bell MT" pitchFamily="18" charset="0"/>
              </a:rPr>
              <a:t> Magro de ciervo, magro de cerdo, panceta, sal y especias. </a:t>
            </a:r>
            <a:endParaRPr lang="es-ES" sz="2400" dirty="0" smtClean="0">
              <a:latin typeface="Bell MT" pitchFamily="18" charset="0"/>
            </a:endParaRPr>
          </a:p>
          <a:p>
            <a:pPr>
              <a:buNone/>
            </a:pPr>
            <a:r>
              <a:rPr lang="es-ES" sz="2400" dirty="0">
                <a:latin typeface="Bell MT" pitchFamily="18" charset="0"/>
              </a:rPr>
              <a:t> </a:t>
            </a:r>
            <a:r>
              <a:rPr lang="es-ES" sz="2400" dirty="0" smtClean="0">
                <a:latin typeface="Bell MT" pitchFamily="18" charset="0"/>
              </a:rPr>
              <a:t>   </a:t>
            </a:r>
            <a:r>
              <a:rPr lang="es-ES" sz="2400" b="1" dirty="0" smtClean="0">
                <a:latin typeface="Bell MT" pitchFamily="18" charset="0"/>
              </a:rPr>
              <a:t>Presentación</a:t>
            </a:r>
            <a:r>
              <a:rPr lang="es-ES" sz="2400" b="1" dirty="0">
                <a:latin typeface="Bell MT" pitchFamily="18" charset="0"/>
              </a:rPr>
              <a:t>: </a:t>
            </a:r>
            <a:r>
              <a:rPr lang="es-ES" sz="2400" dirty="0">
                <a:latin typeface="Bell MT" pitchFamily="18" charset="0"/>
              </a:rPr>
              <a:t>Piezas de 300 gr. aprox. embasadas al </a:t>
            </a:r>
            <a:r>
              <a:rPr lang="es-ES" sz="2400" dirty="0" smtClean="0">
                <a:latin typeface="Bell MT" pitchFamily="18" charset="0"/>
              </a:rPr>
              <a:t>vacio.</a:t>
            </a:r>
            <a:endParaRPr lang="es-ES" sz="2400" dirty="0">
              <a:latin typeface="Bell MT" pitchFamily="18" charset="0"/>
            </a:endParaRPr>
          </a:p>
          <a:p>
            <a:pPr>
              <a:buNone/>
            </a:pPr>
            <a:endParaRPr lang="es-ES" sz="2400" dirty="0"/>
          </a:p>
        </p:txBody>
      </p:sp>
      <p:pic>
        <p:nvPicPr>
          <p:cNvPr id="2050" name="image" descr="CHORIZO DE CIERVO &quot;TIERRA ASTUR&quot; (300 Grs.)"/>
          <p:cNvPicPr>
            <a:picLocks noChangeAspect="1" noChangeArrowheads="1"/>
          </p:cNvPicPr>
          <p:nvPr/>
        </p:nvPicPr>
        <p:blipFill>
          <a:blip r:embed="rId3" cstate="print"/>
          <a:srcRect l="46800" b="48500"/>
          <a:stretch>
            <a:fillRect/>
          </a:stretch>
        </p:blipFill>
        <p:spPr bwMode="auto">
          <a:xfrm>
            <a:off x="5364088" y="1772816"/>
            <a:ext cx="2689642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827584" y="134076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01/1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220072" y="4437112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latin typeface="Bell MT" pitchFamily="18" charset="0"/>
              </a:rPr>
              <a:t>4,00€</a:t>
            </a:r>
          </a:p>
          <a:p>
            <a:pPr algn="ctr"/>
            <a:r>
              <a:rPr lang="es-ES" sz="4000" dirty="0" smtClean="0">
                <a:latin typeface="Bell MT" pitchFamily="18" charset="0"/>
              </a:rPr>
              <a:t>(Pieza)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88840"/>
            <a:ext cx="8373616" cy="309634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b="1" dirty="0" smtClean="0">
                <a:solidFill>
                  <a:srgbClr val="FF0000"/>
                </a:solidFill>
                <a:latin typeface="Bell MT" pitchFamily="18" charset="0"/>
              </a:rPr>
              <a:t>Los gastos de envío están incluidos en los precios de nuestros productos.</a:t>
            </a:r>
          </a:p>
          <a:p>
            <a:pPr>
              <a:buNone/>
            </a:pPr>
            <a:endParaRPr lang="es-ES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  <a:latin typeface="Bell MT" pitchFamily="18" charset="0"/>
              </a:rPr>
              <a:t>	</a:t>
            </a:r>
            <a:r>
              <a:rPr lang="es-ES" b="1" u="sng" dirty="0" smtClean="0">
                <a:solidFill>
                  <a:srgbClr val="FF0000"/>
                </a:solidFill>
                <a:latin typeface="Bell MT" pitchFamily="18" charset="0"/>
              </a:rPr>
              <a:t>Esperamos que os guste nuestro catálogo.</a:t>
            </a:r>
            <a:endParaRPr lang="es-ES" b="1" u="sng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Elephant" pitchFamily="18" charset="0"/>
              </a:rPr>
              <a:t>SALCHICHÓN DE JABALÍ </a:t>
            </a:r>
            <a:r>
              <a:rPr lang="es-ES" sz="4000" b="1" dirty="0" smtClean="0">
                <a:solidFill>
                  <a:srgbClr val="FF0000"/>
                </a:solidFill>
                <a:latin typeface="Elephant" pitchFamily="18" charset="0"/>
              </a:rPr>
              <a:t/>
            </a:r>
            <a:br>
              <a:rPr lang="es-ES" sz="4000" b="1" dirty="0" smtClean="0">
                <a:solidFill>
                  <a:srgbClr val="FF0000"/>
                </a:solidFill>
                <a:latin typeface="Elephant" pitchFamily="18" charset="0"/>
              </a:rPr>
            </a:br>
            <a:r>
              <a:rPr lang="es-ES" sz="4000" b="1" dirty="0" smtClean="0">
                <a:solidFill>
                  <a:srgbClr val="FF0000"/>
                </a:solidFill>
                <a:latin typeface="Elephant" pitchFamily="18" charset="0"/>
              </a:rPr>
              <a:t>AL </a:t>
            </a:r>
            <a:r>
              <a:rPr lang="es-ES" sz="4000" b="1" dirty="0">
                <a:solidFill>
                  <a:srgbClr val="FF0000"/>
                </a:solidFill>
                <a:latin typeface="Elephant" pitchFamily="18" charset="0"/>
              </a:rPr>
              <a:t>CABRALES </a:t>
            </a:r>
            <a:endParaRPr lang="es-ES" sz="40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77480"/>
            <a:ext cx="4536504" cy="4680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700" dirty="0" smtClean="0">
                <a:latin typeface="Bell MT" pitchFamily="18" charset="0"/>
              </a:rPr>
              <a:t>     </a:t>
            </a:r>
            <a:r>
              <a:rPr lang="es-ES" sz="2400" dirty="0" smtClean="0">
                <a:latin typeface="Bell MT" pitchFamily="18" charset="0"/>
              </a:rPr>
              <a:t>Salchichón </a:t>
            </a:r>
            <a:r>
              <a:rPr lang="es-ES" sz="2400" dirty="0">
                <a:latin typeface="Bell MT" pitchFamily="18" charset="0"/>
              </a:rPr>
              <a:t>de Jabalí, curado seco, de olor característico </a:t>
            </a:r>
            <a:r>
              <a:rPr lang="es-ES" sz="2400" dirty="0" smtClean="0">
                <a:latin typeface="Bell MT" pitchFamily="18" charset="0"/>
              </a:rPr>
              <a:t>y </a:t>
            </a:r>
            <a:r>
              <a:rPr lang="es-ES" sz="2400" dirty="0">
                <a:latin typeface="Bell MT" pitchFamily="18" charset="0"/>
              </a:rPr>
              <a:t>color rosado, con agradable sabor a queso Cabrales</a:t>
            </a:r>
            <a:r>
              <a:rPr lang="es-ES" sz="2400" dirty="0" smtClean="0">
                <a:latin typeface="Bell MT" pitchFamily="18" charset="0"/>
              </a:rPr>
              <a:t>.</a:t>
            </a:r>
          </a:p>
          <a:p>
            <a:pPr>
              <a:buNone/>
            </a:pPr>
            <a:r>
              <a:rPr lang="es-ES" sz="2400" dirty="0">
                <a:latin typeface="Bell MT" pitchFamily="18" charset="0"/>
              </a:rPr>
              <a:t> </a:t>
            </a:r>
            <a:r>
              <a:rPr lang="es-ES" sz="2400" dirty="0" smtClean="0">
                <a:latin typeface="Bell MT" pitchFamily="18" charset="0"/>
              </a:rPr>
              <a:t>    </a:t>
            </a:r>
            <a:r>
              <a:rPr lang="es-ES" sz="2400" b="1" dirty="0">
                <a:latin typeface="Bell MT" pitchFamily="18" charset="0"/>
              </a:rPr>
              <a:t>Ingredientes:</a:t>
            </a:r>
            <a:r>
              <a:rPr lang="es-ES" sz="2400" dirty="0">
                <a:latin typeface="Bell MT" pitchFamily="18" charset="0"/>
              </a:rPr>
              <a:t> Magro de jabalí, magro de cerdo, panceta ibérica, queso cabrales, sal, </a:t>
            </a:r>
            <a:r>
              <a:rPr lang="es-ES" sz="2400" dirty="0" smtClean="0">
                <a:latin typeface="Bell MT" pitchFamily="18" charset="0"/>
              </a:rPr>
              <a:t>azúcar </a:t>
            </a:r>
            <a:r>
              <a:rPr lang="es-ES" sz="2400" dirty="0">
                <a:latin typeface="Bell MT" pitchFamily="18" charset="0"/>
              </a:rPr>
              <a:t>y especias</a:t>
            </a:r>
            <a:r>
              <a:rPr lang="es-ES" sz="2400" dirty="0" smtClean="0">
                <a:latin typeface="Bell MT" pitchFamily="18" charset="0"/>
              </a:rPr>
              <a:t>.</a:t>
            </a:r>
          </a:p>
          <a:p>
            <a:pPr>
              <a:buNone/>
            </a:pPr>
            <a:r>
              <a:rPr lang="es-ES" sz="2400" dirty="0">
                <a:latin typeface="Bell MT" pitchFamily="18" charset="0"/>
              </a:rPr>
              <a:t> </a:t>
            </a:r>
            <a:r>
              <a:rPr lang="es-ES" sz="2400" dirty="0" smtClean="0">
                <a:latin typeface="Bell MT" pitchFamily="18" charset="0"/>
              </a:rPr>
              <a:t>    </a:t>
            </a:r>
            <a:r>
              <a:rPr lang="es-ES" sz="2400" b="1" dirty="0">
                <a:latin typeface="Bell MT" pitchFamily="18" charset="0"/>
              </a:rPr>
              <a:t>Presentación: </a:t>
            </a:r>
            <a:r>
              <a:rPr lang="es-ES" sz="2400" dirty="0">
                <a:latin typeface="Bell MT" pitchFamily="18" charset="0"/>
              </a:rPr>
              <a:t>Piezas de 350 gr. aprox. embasadas al vacio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88840"/>
            <a:ext cx="2880320" cy="23512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CuadroTexto"/>
          <p:cNvSpPr txBox="1"/>
          <p:nvPr/>
        </p:nvSpPr>
        <p:spPr>
          <a:xfrm>
            <a:off x="899592" y="170080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01/2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868144" y="4653137"/>
            <a:ext cx="2592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5,00€</a:t>
            </a:r>
          </a:p>
          <a:p>
            <a:r>
              <a:rPr lang="es-ES" sz="4000" dirty="0" smtClean="0">
                <a:latin typeface="Bell MT" pitchFamily="18" charset="0"/>
              </a:rPr>
              <a:t>    (Pieza) 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188640" y="332656"/>
            <a:ext cx="11665296" cy="1143000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  <a:latin typeface="Elephant" pitchFamily="18" charset="0"/>
              </a:rPr>
              <a:t>ESTUCHE DE CASADIELLAS ASTURIANAS </a:t>
            </a:r>
            <a:endParaRPr lang="es-ES" sz="40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76872"/>
            <a:ext cx="3106688" cy="4781128"/>
          </a:xfrm>
        </p:spPr>
        <p:txBody>
          <a:bodyPr>
            <a:normAutofit/>
          </a:bodyPr>
          <a:lstStyle/>
          <a:p>
            <a:pPr indent="12700">
              <a:buNone/>
            </a:pPr>
            <a:r>
              <a:rPr lang="es-ES" sz="2400" b="1" dirty="0" smtClean="0">
                <a:latin typeface="Bell MT" pitchFamily="18" charset="0"/>
              </a:rPr>
              <a:t>Ingredientes: </a:t>
            </a:r>
            <a:r>
              <a:rPr lang="es-ES" sz="2400" dirty="0" smtClean="0">
                <a:latin typeface="Bell MT" pitchFamily="18" charset="0"/>
              </a:rPr>
              <a:t>Masa de harina de trigo, agua y mantequilla, rellena de avellana, nuez, anís y azúcar.</a:t>
            </a:r>
          </a:p>
          <a:p>
            <a:pPr indent="12700">
              <a:buNone/>
            </a:pPr>
            <a:r>
              <a:rPr lang="es-ES" sz="2400" b="1" dirty="0" smtClean="0">
                <a:latin typeface="Bell MT" pitchFamily="18" charset="0"/>
              </a:rPr>
              <a:t>Presentación: </a:t>
            </a:r>
            <a:r>
              <a:rPr lang="es-ES" sz="2400" dirty="0" smtClean="0">
                <a:latin typeface="Bell MT" pitchFamily="18" charset="0"/>
              </a:rPr>
              <a:t>Envase de 6 unidades protegido con plástico.</a:t>
            </a:r>
          </a:p>
          <a:p>
            <a:pPr indent="12700">
              <a:buNone/>
            </a:pPr>
            <a:endParaRPr lang="es-ES" sz="2800" dirty="0" smtClean="0">
              <a:latin typeface="Bell MT" pitchFamily="18" charset="0"/>
            </a:endParaRP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17728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01/3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1026" name="image" descr="ESTUCHE DE CASADIELLAS ASTURIANAS &quot;TIERRA ASTUR&quot; (1/2 doc.)"/>
          <p:cNvPicPr>
            <a:picLocks noChangeAspect="1" noChangeArrowheads="1"/>
          </p:cNvPicPr>
          <p:nvPr/>
        </p:nvPicPr>
        <p:blipFill>
          <a:blip r:embed="rId3" cstate="print"/>
          <a:srcRect r="6424" b="20621"/>
          <a:stretch>
            <a:fillRect/>
          </a:stretch>
        </p:blipFill>
        <p:spPr bwMode="auto">
          <a:xfrm>
            <a:off x="5292080" y="2060848"/>
            <a:ext cx="3146437" cy="2087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Rectángulo"/>
          <p:cNvSpPr/>
          <p:nvPr/>
        </p:nvSpPr>
        <p:spPr>
          <a:xfrm>
            <a:off x="5183560" y="4725144"/>
            <a:ext cx="3960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3,50 € </a:t>
            </a:r>
            <a:endParaRPr lang="es-ES" sz="8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ESTUCHE DE SUSPIROS DEL NALÓN </a:t>
            </a:r>
            <a:endParaRPr lang="es-ES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04864"/>
            <a:ext cx="3466728" cy="4997152"/>
          </a:xfrm>
        </p:spPr>
        <p:txBody>
          <a:bodyPr>
            <a:normAutofit/>
          </a:bodyPr>
          <a:lstStyle/>
          <a:p>
            <a:pPr indent="12700">
              <a:buNone/>
            </a:pPr>
            <a:r>
              <a:rPr lang="es-ES" sz="2400" dirty="0" smtClean="0">
                <a:latin typeface="Bell MT" pitchFamily="18" charset="0"/>
              </a:rPr>
              <a:t>Deliciosas pastas artesanas hechas totalmente a mano con huevos y mantequilla como manda la tradición. </a:t>
            </a:r>
          </a:p>
          <a:p>
            <a:pPr indent="12700">
              <a:buNone/>
            </a:pPr>
            <a:r>
              <a:rPr lang="es-ES" sz="2400" b="1" dirty="0" smtClean="0">
                <a:latin typeface="Bell MT" pitchFamily="18" charset="0"/>
              </a:rPr>
              <a:t>Ingredientes:</a:t>
            </a:r>
            <a:r>
              <a:rPr lang="es-ES" sz="2400" dirty="0" smtClean="0">
                <a:latin typeface="Bell MT" pitchFamily="18" charset="0"/>
              </a:rPr>
              <a:t> Huevos y mantequilla.</a:t>
            </a:r>
          </a:p>
          <a:p>
            <a:pPr indent="12700">
              <a:buNone/>
            </a:pPr>
            <a:r>
              <a:rPr lang="es-ES" sz="2400" b="1" dirty="0" smtClean="0">
                <a:latin typeface="Bell MT" pitchFamily="18" charset="0"/>
              </a:rPr>
              <a:t>Presentación: </a:t>
            </a:r>
            <a:r>
              <a:rPr lang="es-ES" sz="2400" dirty="0" smtClean="0">
                <a:latin typeface="Bell MT" pitchFamily="18" charset="0"/>
              </a:rPr>
              <a:t>Cajas de aprox. 800 gr. cerradas con plástico.</a:t>
            </a:r>
            <a:endParaRPr lang="es-ES" sz="2400" b="1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55679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01/4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2050" name="image" descr="ESTUCHE DE SUSPIROS DEL NALÓN (600 grs.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3060340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Rectángulo"/>
          <p:cNvSpPr/>
          <p:nvPr/>
        </p:nvSpPr>
        <p:spPr>
          <a:xfrm>
            <a:off x="5436096" y="4869160"/>
            <a:ext cx="297389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3,50 € </a:t>
            </a:r>
            <a:endParaRPr lang="es-ES" sz="8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MARAÑUELAS </a:t>
            </a:r>
            <a:b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</a:br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"HORNO DE LUANCO"</a:t>
            </a:r>
            <a:r>
              <a:rPr lang="es-ES" b="1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3466728" cy="5069160"/>
          </a:xfrm>
        </p:spPr>
        <p:txBody>
          <a:bodyPr>
            <a:normAutofit/>
          </a:bodyPr>
          <a:lstStyle/>
          <a:p>
            <a:pPr indent="12700">
              <a:buNone/>
            </a:pPr>
            <a:r>
              <a:rPr lang="es-ES" sz="2400" dirty="0" smtClean="0">
                <a:latin typeface="Bell MT" pitchFamily="18" charset="0"/>
              </a:rPr>
              <a:t>Típico producto de </a:t>
            </a:r>
            <a:r>
              <a:rPr lang="es-ES" sz="2400" dirty="0" err="1" smtClean="0">
                <a:latin typeface="Bell MT" pitchFamily="18" charset="0"/>
              </a:rPr>
              <a:t>Luanco</a:t>
            </a:r>
            <a:r>
              <a:rPr lang="es-ES" sz="2400" dirty="0" smtClean="0">
                <a:latin typeface="Bell MT" pitchFamily="18" charset="0"/>
              </a:rPr>
              <a:t> (Asturias)</a:t>
            </a:r>
          </a:p>
          <a:p>
            <a:pPr indent="12700">
              <a:buNone/>
            </a:pPr>
            <a:r>
              <a:rPr lang="es-ES" sz="2400" dirty="0" smtClean="0">
                <a:latin typeface="Bell MT" pitchFamily="18" charset="0"/>
              </a:rPr>
              <a:t>Se elabora artesanalmente siguiendo el método tradicional.</a:t>
            </a:r>
            <a:r>
              <a:rPr lang="es-ES" sz="2400" dirty="0" smtClean="0"/>
              <a:t> </a:t>
            </a:r>
            <a:r>
              <a:rPr lang="es-ES" sz="2400" b="1" dirty="0" smtClean="0">
                <a:latin typeface="Bell MT" pitchFamily="18" charset="0"/>
              </a:rPr>
              <a:t>Ingredientes:</a:t>
            </a:r>
            <a:r>
              <a:rPr lang="es-ES" sz="2400" dirty="0" smtClean="0">
                <a:latin typeface="Bell MT" pitchFamily="18" charset="0"/>
              </a:rPr>
              <a:t> Harina, azúcar, yemas de huevo, mantequilla cocida y raspadura de limón.</a:t>
            </a:r>
          </a:p>
          <a:p>
            <a:pPr indent="12700">
              <a:buNone/>
            </a:pP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84482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01/5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72816"/>
            <a:ext cx="3024337" cy="2421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10 CuadroTexto"/>
          <p:cNvSpPr txBox="1"/>
          <p:nvPr/>
        </p:nvSpPr>
        <p:spPr>
          <a:xfrm>
            <a:off x="5148064" y="4725144"/>
            <a:ext cx="3168352" cy="201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latin typeface="Bell MT" pitchFamily="18" charset="0"/>
              </a:rPr>
              <a:t>3,00€</a:t>
            </a:r>
          </a:p>
          <a:p>
            <a:pPr algn="ctr"/>
            <a:r>
              <a:rPr lang="es-ES" sz="4000" dirty="0" smtClean="0">
                <a:latin typeface="Bell MT" pitchFamily="18" charset="0"/>
              </a:rPr>
              <a:t>(6 unidades)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MIEL CON AVELLANAS</a:t>
            </a:r>
            <a:b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</a:br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"L`AYERAN" </a:t>
            </a:r>
            <a:endParaRPr lang="es-ES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76872"/>
            <a:ext cx="3682752" cy="485313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400" dirty="0" smtClean="0">
                <a:latin typeface="Bell MT" pitchFamily="18" charset="0"/>
              </a:rPr>
              <a:t>Riquísima miel con avellanas presentada en tarro de cristal.</a:t>
            </a:r>
          </a:p>
          <a:p>
            <a:pPr>
              <a:buNone/>
            </a:pPr>
            <a:r>
              <a:rPr lang="es-ES" sz="2400" dirty="0" smtClean="0">
                <a:latin typeface="Bell MT" pitchFamily="18" charset="0"/>
              </a:rPr>
              <a:t>	</a:t>
            </a:r>
          </a:p>
          <a:p>
            <a:pPr>
              <a:buNone/>
            </a:pPr>
            <a:r>
              <a:rPr lang="es-ES" sz="2400" b="1" dirty="0" smtClean="0">
                <a:latin typeface="Bell MT" pitchFamily="18" charset="0"/>
              </a:rPr>
              <a:t>     Presentación: </a:t>
            </a:r>
            <a:r>
              <a:rPr lang="es-ES" sz="2400" dirty="0" smtClean="0">
                <a:latin typeface="Bell MT" pitchFamily="18" charset="0"/>
              </a:rPr>
              <a:t>Tarro de cristal 335 gr.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170080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01/6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1026" name="image" descr="MIEL CON NUECES &quot;L`AYERAN&quot; (TARRO 335 Grs.)"/>
          <p:cNvPicPr>
            <a:picLocks noChangeAspect="1" noChangeArrowheads="1"/>
          </p:cNvPicPr>
          <p:nvPr/>
        </p:nvPicPr>
        <p:blipFill>
          <a:blip r:embed="rId3" cstate="print"/>
          <a:srcRect l="8889" r="8889" b="22222"/>
          <a:stretch>
            <a:fillRect/>
          </a:stretch>
        </p:blipFill>
        <p:spPr bwMode="auto">
          <a:xfrm>
            <a:off x="5292080" y="1628800"/>
            <a:ext cx="3235217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5652120" y="4653136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4,00€</a:t>
            </a:r>
          </a:p>
          <a:p>
            <a:r>
              <a:rPr lang="es-ES" sz="4000" dirty="0" smtClean="0">
                <a:latin typeface="Bell MT" pitchFamily="18" charset="0"/>
              </a:rPr>
              <a:t>  (Unidad)</a:t>
            </a:r>
            <a:endParaRPr lang="es-ES" sz="4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108012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Elephant" pitchFamily="18" charset="0"/>
              </a:rPr>
              <a:t/>
            </a:r>
            <a:br>
              <a:rPr lang="es-ES" dirty="0" smtClean="0">
                <a:solidFill>
                  <a:srgbClr val="FF0000"/>
                </a:solidFill>
                <a:latin typeface="Elephant" pitchFamily="18" charset="0"/>
              </a:rPr>
            </a:br>
            <a:r>
              <a:rPr lang="es-ES" dirty="0" smtClean="0">
                <a:solidFill>
                  <a:srgbClr val="FF0000"/>
                </a:solidFill>
                <a:latin typeface="Elephant" pitchFamily="18" charset="0"/>
              </a:rPr>
              <a:t> QUESO ASTURIANO OVIN VACA ECOLOGICO    </a:t>
            </a:r>
            <a:br>
              <a:rPr lang="es-ES" dirty="0" smtClean="0">
                <a:solidFill>
                  <a:srgbClr val="FF0000"/>
                </a:solidFill>
                <a:latin typeface="Elephant" pitchFamily="18" charset="0"/>
              </a:rPr>
            </a:br>
            <a:r>
              <a:rPr lang="es-ES" dirty="0" smtClean="0">
                <a:solidFill>
                  <a:srgbClr val="FF0000"/>
                </a:solidFill>
                <a:latin typeface="Elephant" pitchFamily="18" charset="0"/>
              </a:rPr>
              <a:t> </a:t>
            </a:r>
            <a:endParaRPr lang="es-ES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4258816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>
                <a:latin typeface="Bell MT" pitchFamily="18" charset="0"/>
              </a:rPr>
              <a:t>	Queso elaborado con leche pasteurizada de vacas criadas y alimentadas ecológicamente.</a:t>
            </a:r>
          </a:p>
          <a:p>
            <a:pPr>
              <a:buNone/>
            </a:pPr>
            <a:r>
              <a:rPr lang="es-ES" sz="2400" dirty="0" smtClean="0">
                <a:latin typeface="Bell MT" pitchFamily="18" charset="0"/>
              </a:rPr>
              <a:t>	</a:t>
            </a:r>
            <a:r>
              <a:rPr lang="es-ES" sz="2400" b="1" dirty="0" smtClean="0">
                <a:latin typeface="Bell MT" pitchFamily="18" charset="0"/>
              </a:rPr>
              <a:t>Ingredientes: </a:t>
            </a:r>
            <a:r>
              <a:rPr lang="es-ES" sz="2400" dirty="0" smtClean="0">
                <a:latin typeface="Bell MT" pitchFamily="18" charset="0"/>
              </a:rPr>
              <a:t>Leches de vaca 60%, cabra 40%, cuajo animal, sal y fermentos lácticos.</a:t>
            </a:r>
          </a:p>
          <a:p>
            <a:pPr>
              <a:buNone/>
            </a:pPr>
            <a:r>
              <a:rPr lang="es-ES" sz="2400" dirty="0" smtClean="0">
                <a:latin typeface="Bell MT" pitchFamily="18" charset="0"/>
              </a:rPr>
              <a:t>	</a:t>
            </a:r>
            <a:r>
              <a:rPr lang="es-ES" sz="2400" b="1" dirty="0" smtClean="0">
                <a:latin typeface="Bell MT" pitchFamily="18" charset="0"/>
              </a:rPr>
              <a:t>Presentación: </a:t>
            </a:r>
            <a:r>
              <a:rPr lang="es-ES" sz="2400" dirty="0" smtClean="0">
                <a:latin typeface="Bell MT" pitchFamily="18" charset="0"/>
              </a:rPr>
              <a:t>formato de 500gr.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19168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01/7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28676" name="Picture 4" descr="QUESO ASTURIANO &quot;OVIN&quot; DE VACA Y CABRA DE NAVA (500 Grs.)"/>
          <p:cNvPicPr>
            <a:picLocks noChangeAspect="1" noChangeArrowheads="1"/>
          </p:cNvPicPr>
          <p:nvPr/>
        </p:nvPicPr>
        <p:blipFill>
          <a:blip r:embed="rId3" cstate="print"/>
          <a:srcRect l="21168" r="36497" b="47081"/>
          <a:stretch>
            <a:fillRect/>
          </a:stretch>
        </p:blipFill>
        <p:spPr bwMode="auto">
          <a:xfrm>
            <a:off x="6228184" y="2060848"/>
            <a:ext cx="216024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6012160" y="4941168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latin typeface="Bell MT" pitchFamily="18" charset="0"/>
              </a:rPr>
              <a:t>5,75€</a:t>
            </a:r>
            <a:endParaRPr lang="es-ES" sz="8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Elephant" pitchFamily="18" charset="0"/>
              </a:rPr>
              <a:t>ESTUCHE DE FABADA ASTURIANA </a:t>
            </a:r>
            <a:endParaRPr lang="es-ES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4114800" cy="49971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400" dirty="0" smtClean="0">
                <a:latin typeface="Bell MT" pitchFamily="18" charset="0"/>
              </a:rPr>
              <a:t>Tabla de preparado de Fabada Asturiana con ingredientes selectos para 2 raciones. </a:t>
            </a:r>
          </a:p>
          <a:p>
            <a:pPr>
              <a:buNone/>
            </a:pPr>
            <a:r>
              <a:rPr lang="es-ES" sz="2400" dirty="0" smtClean="0">
                <a:latin typeface="Bell MT" pitchFamily="18" charset="0"/>
              </a:rPr>
              <a:t>	</a:t>
            </a:r>
          </a:p>
          <a:p>
            <a:pPr>
              <a:buNone/>
            </a:pPr>
            <a:r>
              <a:rPr lang="es-ES" sz="2400" b="1" dirty="0" smtClean="0">
                <a:latin typeface="Bell MT" pitchFamily="18" charset="0"/>
              </a:rPr>
              <a:t>    Ingredientes: </a:t>
            </a:r>
            <a:r>
              <a:rPr lang="es-ES" sz="2400" dirty="0" smtClean="0">
                <a:latin typeface="Bell MT" pitchFamily="18" charset="0"/>
              </a:rPr>
              <a:t>fabes, tocino, lacón, chorizo y morcilla.</a:t>
            </a:r>
          </a:p>
          <a:p>
            <a:pPr>
              <a:buNone/>
            </a:pPr>
            <a:r>
              <a:rPr lang="es-ES" sz="2400" dirty="0" smtClean="0">
                <a:latin typeface="Bell MT" pitchFamily="18" charset="0"/>
              </a:rPr>
              <a:t>	</a:t>
            </a:r>
          </a:p>
          <a:p>
            <a:pPr>
              <a:buNone/>
            </a:pPr>
            <a:r>
              <a:rPr lang="es-ES" sz="2400" b="1" dirty="0" smtClean="0">
                <a:latin typeface="Bell MT" pitchFamily="18" charset="0"/>
              </a:rPr>
              <a:t>    Presentación: </a:t>
            </a:r>
            <a:r>
              <a:rPr lang="es-ES" sz="2400" dirty="0" smtClean="0">
                <a:latin typeface="Bell MT" pitchFamily="18" charset="0"/>
              </a:rPr>
              <a:t>2 raciones.</a:t>
            </a:r>
            <a:endParaRPr lang="es-ES" sz="2400" dirty="0">
              <a:latin typeface="Bell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184482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ll MT" pitchFamily="18" charset="0"/>
              </a:rPr>
              <a:t>Ref. 01/8</a:t>
            </a:r>
            <a:endParaRPr lang="es-ES" sz="2400" dirty="0">
              <a:latin typeface="Bell MT" pitchFamily="18" charset="0"/>
            </a:endParaRPr>
          </a:p>
        </p:txBody>
      </p:sp>
      <p:pic>
        <p:nvPicPr>
          <p:cNvPr id="29698" name="Picture 2" descr="ESTUCHE DE FABADA ASTURIANA 2 RACIONES &quot;CRIVENCAR&quot;">
            <a:hlinkClick r:id="rId3" tooltip="'ESTUCHE DE FABADA ASTURIANA 2 RACIONES &quot;CRIVENCAR&quot;'"/>
          </p:cNvPr>
          <p:cNvPicPr>
            <a:picLocks noChangeAspect="1" noChangeArrowheads="1"/>
          </p:cNvPicPr>
          <p:nvPr/>
        </p:nvPicPr>
        <p:blipFill>
          <a:blip r:embed="rId4" cstate="print"/>
          <a:srcRect l="6667" t="11111" r="6667" b="17778"/>
          <a:stretch>
            <a:fillRect/>
          </a:stretch>
        </p:blipFill>
        <p:spPr bwMode="auto">
          <a:xfrm>
            <a:off x="5436096" y="2060848"/>
            <a:ext cx="2808312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5652120" y="4797152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Bell MT" pitchFamily="18" charset="0"/>
              </a:rPr>
              <a:t>5,00€</a:t>
            </a:r>
            <a:endParaRPr lang="es-ES" sz="8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406</Words>
  <Application>Microsoft Office PowerPoint</Application>
  <PresentationFormat>Presentación en pantalla (4:3)</PresentationFormat>
  <Paragraphs>125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Diapositiva 1</vt:lpstr>
      <vt:lpstr>CHORIZO DE CIERVO</vt:lpstr>
      <vt:lpstr>SALCHICHÓN DE JABALÍ  AL CABRALES </vt:lpstr>
      <vt:lpstr>ESTUCHE DE CASADIELLAS ASTURIANAS </vt:lpstr>
      <vt:lpstr>ESTUCHE DE SUSPIROS DEL NALÓN </vt:lpstr>
      <vt:lpstr>MARAÑUELAS  "HORNO DE LUANCO" </vt:lpstr>
      <vt:lpstr>MIEL CON AVELLANAS "L`AYERAN" </vt:lpstr>
      <vt:lpstr>  QUESO ASTURIANO OVIN VACA ECOLOGICO      </vt:lpstr>
      <vt:lpstr>ESTUCHE DE FABADA ASTURIANA </vt:lpstr>
      <vt:lpstr>MONEDEROS CALCETINES</vt:lpstr>
      <vt:lpstr>PULSERAS DE CAUCHO</vt:lpstr>
      <vt:lpstr>COLETEROS</vt:lpstr>
      <vt:lpstr>LLAVEROS</vt:lpstr>
      <vt:lpstr>Diapositiva 14</vt:lpstr>
      <vt:lpstr>AMBIENTADORES</vt:lpstr>
      <vt:lpstr>PORTAVELAS</vt:lpstr>
      <vt:lpstr>PULSERAS</vt:lpstr>
      <vt:lpstr>MARCA PÁGINAS </vt:lpstr>
      <vt:lpstr>MARCA PÁGINAS DECORADOS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gelus</dc:creator>
  <cp:lastModifiedBy>gelus</cp:lastModifiedBy>
  <cp:revision>60</cp:revision>
  <dcterms:created xsi:type="dcterms:W3CDTF">2011-02-25T11:54:59Z</dcterms:created>
  <dcterms:modified xsi:type="dcterms:W3CDTF">2011-03-18T12:17:22Z</dcterms:modified>
</cp:coreProperties>
</file>