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59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>
        <p:scale>
          <a:sx n="70" d="100"/>
          <a:sy n="70" d="100"/>
        </p:scale>
        <p:origin x="-136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C:\Users\Alumno\Desktop\CarreteraNavar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42812" y="214290"/>
            <a:ext cx="9001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CATÁLOGO PRODUCTOS TÍPICOS RIOJANOS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14282" y="928670"/>
            <a:ext cx="36433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TODODO</a:t>
            </a:r>
            <a:r>
              <a:rPr lang="es-ES" sz="7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Cooperativa Socia</a:t>
            </a:r>
            <a:endParaRPr lang="es-ES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8" name="Picture 4" descr="http://www.valnaloneduca.com/eje/datos_coop/1121/_Sin_títu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357694"/>
            <a:ext cx="1693333" cy="2286000"/>
          </a:xfrm>
          <a:prstGeom prst="rect">
            <a:avLst/>
          </a:prstGeom>
          <a:noFill/>
          <a:scene3d>
            <a:camera prst="orthographicFront"/>
            <a:lightRig rig="twoPt" dir="t"/>
          </a:scene3d>
          <a:sp3d prstMaterial="metal"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00232" y="642918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latin typeface="Courier New" pitchFamily="49" charset="0"/>
                <a:cs typeface="Courier New" pitchFamily="49" charset="0"/>
              </a:rPr>
              <a:t>Pulseras</a:t>
            </a:r>
            <a:endParaRPr lang="es-ES" sz="5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28662" y="2071678"/>
            <a:ext cx="26432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Vistosas pulseras artesanales de varios colores. El complemento ideal para el día a día.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P.V.P: 0.80€ </a:t>
            </a:r>
          </a:p>
          <a:p>
            <a:r>
              <a:rPr lang="es-ES" dirty="0" smtClean="0"/>
              <a:t>REF: PUL</a:t>
            </a:r>
            <a:endParaRPr lang="es-ES" dirty="0"/>
          </a:p>
        </p:txBody>
      </p:sp>
      <p:pic>
        <p:nvPicPr>
          <p:cNvPr id="1028" name="Picture 4" descr="http://4.bp.blogspot.com/_Mn_nPfC5lHA/SAkwybf7vJI/AAAAAAAAAQw/F52LYvp9tf0/s400/Lapat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857364"/>
            <a:ext cx="4024314" cy="3179209"/>
          </a:xfrm>
          <a:prstGeom prst="rect">
            <a:avLst/>
          </a:prstGeom>
          <a:noFill/>
        </p:spPr>
      </p:pic>
      <p:pic>
        <p:nvPicPr>
          <p:cNvPr id="1029" name="Picture 5" descr="K:\Eje!!!!!!!!!!!\Fotos\Foto-00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785926"/>
            <a:ext cx="4548177" cy="341113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 descr="http://bp3.blogger.com/_7W0EyMDxVio/SBDHvxzaarI/AAAAAAAAAOY/4szbgV3OCHA/s320/fardelej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357298"/>
            <a:ext cx="5119724" cy="3071834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428728" y="50004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latin typeface="Courier New" pitchFamily="49" charset="0"/>
                <a:cs typeface="Courier New" pitchFamily="49" charset="0"/>
              </a:rPr>
              <a:t>Fardelejos “La </a:t>
            </a:r>
            <a:r>
              <a:rPr lang="es-ES" sz="3600" b="1" dirty="0" err="1" smtClean="0">
                <a:latin typeface="Courier New" pitchFamily="49" charset="0"/>
                <a:cs typeface="Courier New" pitchFamily="49" charset="0"/>
              </a:rPr>
              <a:t>Queleña</a:t>
            </a:r>
            <a:r>
              <a:rPr lang="es-ES" sz="3600" b="1" dirty="0" smtClean="0">
                <a:latin typeface="Courier New" pitchFamily="49" charset="0"/>
                <a:cs typeface="Courier New" pitchFamily="49" charset="0"/>
              </a:rPr>
              <a:t>”</a:t>
            </a:r>
            <a:endParaRPr lang="es-ES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928662" y="1285860"/>
            <a:ext cx="24288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Deliciosos pasteles de hojaldre rellenos de una rica pasta de almendras similar al mazapán, elaborados exclusivamente con ingredientes naturales.</a:t>
            </a:r>
            <a:endParaRPr lang="es-ES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000100" y="5072074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P.V.P: pack de 6: 4.90€ / pack de 12 : 9.30€</a:t>
            </a:r>
          </a:p>
          <a:p>
            <a:r>
              <a:rPr lang="es-ES" dirty="0" smtClean="0"/>
              <a:t>REF:  FAR6 – FAR12 </a:t>
            </a:r>
            <a:endParaRPr lang="es-E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8" name="Picture 10" descr="K:\Fotos El Avion\DSC_40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428736"/>
            <a:ext cx="3657881" cy="4429156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1643042" y="571480"/>
            <a:ext cx="6143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Courier New" pitchFamily="49" charset="0"/>
                <a:cs typeface="Courier New" pitchFamily="49" charset="0"/>
              </a:rPr>
              <a:t>Mazapanes “El </a:t>
            </a:r>
            <a:r>
              <a:rPr lang="es-ES" sz="3200" b="1" dirty="0" err="1" smtClean="0">
                <a:latin typeface="Courier New" pitchFamily="49" charset="0"/>
                <a:cs typeface="Courier New" pitchFamily="49" charset="0"/>
              </a:rPr>
              <a:t>Mazaquito</a:t>
            </a:r>
            <a:r>
              <a:rPr lang="es-ES" sz="3200" b="1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285852" y="1857364"/>
            <a:ext cx="27860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Rico bombón de mazapán bañado en chocolate.</a:t>
            </a:r>
          </a:p>
          <a:p>
            <a:endParaRPr lang="es-ES" sz="2400" dirty="0" smtClean="0"/>
          </a:p>
          <a:p>
            <a:r>
              <a:rPr lang="es-ES" sz="2400" dirty="0" smtClean="0"/>
              <a:t>P.V.P: 6,95€</a:t>
            </a:r>
          </a:p>
          <a:p>
            <a:r>
              <a:rPr lang="es-ES" sz="2400" dirty="0" smtClean="0"/>
              <a:t>REF: MAZ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K:\Fotos El Avion\DSC_4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500174"/>
            <a:ext cx="3227406" cy="390791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000100" y="500042"/>
            <a:ext cx="69295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Courier New" pitchFamily="49" charset="0"/>
                <a:cs typeface="Courier New" pitchFamily="49" charset="0"/>
              </a:rPr>
              <a:t>Caramelos de Café y Leche “</a:t>
            </a:r>
            <a:r>
              <a:rPr lang="es-ES" sz="3200" b="1" dirty="0" err="1" smtClean="0">
                <a:latin typeface="Courier New" pitchFamily="49" charset="0"/>
                <a:cs typeface="Courier New" pitchFamily="49" charset="0"/>
              </a:rPr>
              <a:t>Toffees</a:t>
            </a:r>
            <a:r>
              <a:rPr lang="es-ES" sz="3200" b="1" dirty="0" smtClean="0">
                <a:latin typeface="Courier New" pitchFamily="49" charset="0"/>
                <a:cs typeface="Courier New" pitchFamily="49" charset="0"/>
              </a:rPr>
              <a:t>”</a:t>
            </a:r>
            <a:endParaRPr lang="es-E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1928802"/>
            <a:ext cx="29289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Cremosos y dulces caramelos de varios sabores, como café, nata, crema o frutas.</a:t>
            </a:r>
          </a:p>
          <a:p>
            <a:endParaRPr lang="es-ES" sz="2400" dirty="0" smtClean="0"/>
          </a:p>
          <a:p>
            <a:r>
              <a:rPr lang="es-ES" sz="2400" dirty="0" smtClean="0"/>
              <a:t>P.V.P:  6.50€</a:t>
            </a:r>
          </a:p>
          <a:p>
            <a:r>
              <a:rPr lang="es-ES" sz="2400" dirty="0" smtClean="0"/>
              <a:t>REF: CAR</a:t>
            </a:r>
            <a:endParaRPr lang="es-ES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57290" y="500042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Courier New" pitchFamily="49" charset="0"/>
                <a:cs typeface="Courier New" pitchFamily="49" charset="0"/>
              </a:rPr>
              <a:t>Pate de cerdo “La Ermita”</a:t>
            </a:r>
            <a:endParaRPr lang="es-ES" sz="3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static.consumer.es/revista/imgs/20050901/analisi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500174"/>
            <a:ext cx="4214809" cy="300037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928662" y="2214554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Exquisita pasta fina, elaborada a base de hígado de cerdo. Textura cremosa y sabor suave.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P.V.P : 1,80€</a:t>
            </a:r>
          </a:p>
          <a:p>
            <a:r>
              <a:rPr lang="es-ES" dirty="0" smtClean="0"/>
              <a:t>REF: PAT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642918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Courier New" pitchFamily="49" charset="0"/>
                <a:cs typeface="Courier New" pitchFamily="49" charset="0"/>
              </a:rPr>
              <a:t>Revuelto de pepinillos y aceitunas</a:t>
            </a:r>
            <a:endParaRPr lang="es-ES" sz="28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www.lavacapaca.com/admin/subidas/platos/1268327094OLIV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928802"/>
            <a:ext cx="4572000" cy="3048001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28662" y="1785926"/>
            <a:ext cx="24288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Sabrosísimo revuelto de jugosas aceitunas, exquisitos pepinillos y otros típicos manjares encurtidos.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P.V.P: 1.20€</a:t>
            </a:r>
          </a:p>
          <a:p>
            <a:r>
              <a:rPr lang="es-ES" dirty="0" smtClean="0"/>
              <a:t>REF: REV</a:t>
            </a:r>
            <a:endParaRPr lang="es-E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71604" y="571480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Courier New" pitchFamily="49" charset="0"/>
                <a:cs typeface="Courier New" pitchFamily="49" charset="0"/>
              </a:rPr>
              <a:t>Guindillas</a:t>
            </a:r>
            <a:r>
              <a:rPr lang="es-ES" sz="3600" b="1" dirty="0" smtClean="0">
                <a:latin typeface="Courier New" pitchFamily="49" charset="0"/>
                <a:cs typeface="Courier New" pitchFamily="49" charset="0"/>
              </a:rPr>
              <a:t> “Buen Campo” </a:t>
            </a:r>
            <a:endParaRPr lang="es-ES" sz="3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6386" name="Picture 2" descr="http://www.ibericdelice.com/images/prod-guindillbuncampovinagreh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428736"/>
            <a:ext cx="4762500" cy="4038601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14348" y="1857364"/>
            <a:ext cx="278608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Picantes guindillas en vinagre de la prestigiosa marca “Buen Campo”</a:t>
            </a:r>
          </a:p>
          <a:p>
            <a:endParaRPr lang="es-ES" sz="2400" dirty="0" smtClean="0"/>
          </a:p>
          <a:p>
            <a:r>
              <a:rPr lang="es-ES" sz="2400" dirty="0" smtClean="0"/>
              <a:t> </a:t>
            </a:r>
          </a:p>
          <a:p>
            <a:r>
              <a:rPr lang="es-ES" sz="2400" dirty="0" smtClean="0"/>
              <a:t>P.V.P: 1,50€</a:t>
            </a:r>
          </a:p>
          <a:p>
            <a:r>
              <a:rPr lang="es-ES" sz="2400" dirty="0" smtClean="0"/>
              <a:t>REF: GUI</a:t>
            </a:r>
            <a:endParaRPr lang="es-ES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14414" y="571480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Courier New" pitchFamily="49" charset="0"/>
                <a:cs typeface="Courier New" pitchFamily="49" charset="0"/>
              </a:rPr>
              <a:t>Pimientos “Viuda del Cayo”</a:t>
            </a:r>
            <a:endParaRPr lang="es-ES" sz="3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3554" name="Picture 2" descr="http://www.grupgalvez.com/uploads/pics/049109_Piquillo_frasco_314m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857364"/>
            <a:ext cx="4194327" cy="2743211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071538" y="1880234"/>
            <a:ext cx="25003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Sabrosos y jugosos pimientos típicos de La Rioja, destacando por su </a:t>
            </a:r>
            <a:r>
              <a:rPr lang="es-ES" smtClean="0"/>
              <a:t>sabor excepcional. 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P.V.P: 1.70€</a:t>
            </a:r>
          </a:p>
          <a:p>
            <a:r>
              <a:rPr lang="es-ES" dirty="0" smtClean="0"/>
              <a:t>REF: PIM</a:t>
            </a:r>
            <a:endParaRPr lang="es-E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71604" y="71435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Courier New" pitchFamily="49" charset="0"/>
                <a:cs typeface="Courier New" pitchFamily="49" charset="0"/>
              </a:rPr>
              <a:t>Champiñones “El Marzo”</a:t>
            </a:r>
            <a:endParaRPr lang="es-ES" sz="28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2530" name="Picture 2" descr="http://3.bp.blogspot.com/_gSHn-w4MtAk/S7EK_2HUTWI/AAAAAAAAAKk/7B7QE1Zb1rE/s1600/champin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857364"/>
            <a:ext cx="3714750" cy="299085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143504" y="2143116"/>
            <a:ext cx="32147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Ricos champiñones enlatados listos para degustarlos. Textura y aroma sublime.</a:t>
            </a:r>
          </a:p>
          <a:p>
            <a:endParaRPr lang="es-ES" dirty="0" smtClean="0"/>
          </a:p>
          <a:p>
            <a:r>
              <a:rPr lang="es-ES" dirty="0" smtClean="0"/>
              <a:t>P.V.P: 2€</a:t>
            </a:r>
          </a:p>
          <a:p>
            <a:r>
              <a:rPr lang="es-ES" dirty="0" smtClean="0"/>
              <a:t>REF: CHAM</a:t>
            </a:r>
            <a:endParaRPr lang="es-E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131</TotalTime>
  <Words>264</Words>
  <Application>Microsoft Office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Brío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22</cp:revision>
  <dcterms:created xsi:type="dcterms:W3CDTF">2011-01-11T12:03:28Z</dcterms:created>
  <dcterms:modified xsi:type="dcterms:W3CDTF">2011-03-08T12:09:55Z</dcterms:modified>
</cp:coreProperties>
</file>