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FCE88B-D9DD-43AF-AD38-C35ED8658E0D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48AC9F-7E19-412A-A12E-AC815F1A6C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7B01A-B734-4416-AD0E-63C8FB552D52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628D-63C5-4403-B212-57E8DEE9486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5DF4-5741-4E88-9EE3-A47811BA78C7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25F8-6653-46AF-94C9-185B063B10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CD41-FFAB-486D-A13F-BF7AB020EB48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5ECB-824C-413C-BB7B-0259B5B4A8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3AB5-5FB1-413E-A079-08ED2E89A53B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8A06-3F29-4207-ACB0-3153E9924E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FC10-745F-4D7F-BF9E-CAC0A07383AC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F5F7-0AB3-4471-A477-B65B229303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4B62-0BA8-4394-A755-200CC4B692C6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1C4D-36CF-4E58-A057-D48980C91A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3E74-0CC6-4531-9AE6-62022750401F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0D7D8-FA98-4240-8AEA-7BE8E76D7A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8180-115A-4055-9357-B24C0EB3C0A6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5E49-B694-4ADA-AE7C-D9DEE2F66F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819E-AE42-4A57-B8C3-568DF51F07C0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91DA-5C05-4093-8A94-73BE98684EC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1FE4F-8DA8-4417-ACDE-8397493F58BA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D6778-E45C-43DE-8AE7-47BD5B0BE1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B1B17-63C2-4B85-A209-CCA186C10F61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A2A1-8FA7-482F-BE4C-0C98E93C1B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38E0EB-55FE-4D6B-9BE6-8FF8A8077972}" type="datetimeFigureOut">
              <a:rPr lang="es-ES"/>
              <a:pPr>
                <a:defRPr/>
              </a:pPr>
              <a:t>05/04/2011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FFAC0-0ABE-4028-8FBF-A56584F03F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484313"/>
            <a:ext cx="3097213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76700"/>
            <a:ext cx="306070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205038"/>
            <a:ext cx="32480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2 Rectángulo"/>
          <p:cNvSpPr>
            <a:spLocks noChangeArrowheads="1"/>
          </p:cNvSpPr>
          <p:nvPr/>
        </p:nvSpPr>
        <p:spPr bwMode="auto">
          <a:xfrm>
            <a:off x="971550" y="692150"/>
            <a:ext cx="454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Fabas Asturianas</a:t>
            </a:r>
          </a:p>
        </p:txBody>
      </p:sp>
      <p:sp>
        <p:nvSpPr>
          <p:cNvPr id="23555" name="3 CuadroTexto"/>
          <p:cNvSpPr txBox="1">
            <a:spLocks noChangeArrowheads="1"/>
          </p:cNvSpPr>
          <p:nvPr/>
        </p:nvSpPr>
        <p:spPr bwMode="auto">
          <a:xfrm>
            <a:off x="4427538" y="2565400"/>
            <a:ext cx="2592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23556" name="4 CuadroTexto"/>
          <p:cNvSpPr txBox="1">
            <a:spLocks noChangeArrowheads="1"/>
          </p:cNvSpPr>
          <p:nvPr/>
        </p:nvSpPr>
        <p:spPr bwMode="auto">
          <a:xfrm>
            <a:off x="4572000" y="3284538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1´50€ Kg.</a:t>
            </a:r>
          </a:p>
          <a:p>
            <a:r>
              <a:rPr lang="es-ES">
                <a:latin typeface="Calibri" pitchFamily="34" charset="0"/>
              </a:rPr>
              <a:t>Referencia: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700213"/>
            <a:ext cx="28384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2 Rectángulo"/>
          <p:cNvSpPr>
            <a:spLocks noChangeArrowheads="1"/>
          </p:cNvSpPr>
          <p:nvPr/>
        </p:nvSpPr>
        <p:spPr bwMode="auto">
          <a:xfrm>
            <a:off x="971550" y="692150"/>
            <a:ext cx="3529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Queso Afuega´l Pitu</a:t>
            </a:r>
          </a:p>
        </p:txBody>
      </p:sp>
      <p:sp>
        <p:nvSpPr>
          <p:cNvPr id="24579" name="3 Rectángulo"/>
          <p:cNvSpPr>
            <a:spLocks noChangeArrowheads="1"/>
          </p:cNvSpPr>
          <p:nvPr/>
        </p:nvSpPr>
        <p:spPr bwMode="auto">
          <a:xfrm>
            <a:off x="3995738" y="2133600"/>
            <a:ext cx="4321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El queso Fuega’l Pitu es el queso más conocido de Asturias por su sabor y calidad. </a:t>
            </a:r>
          </a:p>
        </p:txBody>
      </p:sp>
      <p:sp>
        <p:nvSpPr>
          <p:cNvPr id="24580" name="4 CuadroTexto"/>
          <p:cNvSpPr txBox="1">
            <a:spLocks noChangeArrowheads="1"/>
          </p:cNvSpPr>
          <p:nvPr/>
        </p:nvSpPr>
        <p:spPr bwMode="auto">
          <a:xfrm>
            <a:off x="4140200" y="3068638"/>
            <a:ext cx="973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24581" name="5 CuadroTexto"/>
          <p:cNvSpPr txBox="1">
            <a:spLocks noChangeArrowheads="1"/>
          </p:cNvSpPr>
          <p:nvPr/>
        </p:nvSpPr>
        <p:spPr bwMode="auto">
          <a:xfrm>
            <a:off x="4211638" y="3789363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5`50€   400g</a:t>
            </a:r>
          </a:p>
          <a:p>
            <a:r>
              <a:rPr lang="es-ES">
                <a:latin typeface="Calibri" pitchFamily="34" charset="0"/>
              </a:rPr>
              <a:t>Referencia: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4522787"/>
          </a:xfrm>
        </p:spPr>
        <p:txBody>
          <a:bodyPr/>
          <a:lstStyle/>
          <a:p>
            <a:r>
              <a:rPr lang="es-ES" sz="8000" b="1" u="sng" smtClean="0">
                <a:solidFill>
                  <a:srgbClr val="FF3399"/>
                </a:solidFill>
              </a:rPr>
              <a:t>Artesanía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276475"/>
            <a:ext cx="2798762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4 Rectángulo"/>
          <p:cNvSpPr>
            <a:spLocks noChangeArrowheads="1"/>
          </p:cNvSpPr>
          <p:nvPr/>
        </p:nvSpPr>
        <p:spPr bwMode="auto">
          <a:xfrm>
            <a:off x="1042988" y="765175"/>
            <a:ext cx="3733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Pulseras de abalorios</a:t>
            </a:r>
          </a:p>
        </p:txBody>
      </p:sp>
      <p:sp>
        <p:nvSpPr>
          <p:cNvPr id="16387" name="5 Rectángulo"/>
          <p:cNvSpPr>
            <a:spLocks noChangeArrowheads="1"/>
          </p:cNvSpPr>
          <p:nvPr/>
        </p:nvSpPr>
        <p:spPr bwMode="auto">
          <a:xfrm>
            <a:off x="3779838" y="2276475"/>
            <a:ext cx="3600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Pulseras realizadas con abalorios y goma elástica.</a:t>
            </a:r>
          </a:p>
        </p:txBody>
      </p:sp>
      <p:sp>
        <p:nvSpPr>
          <p:cNvPr id="16388" name="6 Rectángulo"/>
          <p:cNvSpPr>
            <a:spLocks noChangeArrowheads="1"/>
          </p:cNvSpPr>
          <p:nvPr/>
        </p:nvSpPr>
        <p:spPr bwMode="auto">
          <a:xfrm>
            <a:off x="3779838" y="3068638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3779838" y="3573463"/>
            <a:ext cx="2509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Normales 1´50€ unidad.</a:t>
            </a:r>
          </a:p>
          <a:p>
            <a:r>
              <a:rPr lang="es-ES">
                <a:latin typeface="Calibri" pitchFamily="34" charset="0"/>
              </a:rPr>
              <a:t>Referencia: 01</a:t>
            </a:r>
          </a:p>
        </p:txBody>
      </p:sp>
      <p:sp>
        <p:nvSpPr>
          <p:cNvPr id="16390" name="9 CuadroTexto"/>
          <p:cNvSpPr txBox="1">
            <a:spLocks noChangeArrowheads="1"/>
          </p:cNvSpPr>
          <p:nvPr/>
        </p:nvSpPr>
        <p:spPr bwMode="auto">
          <a:xfrm>
            <a:off x="3779838" y="4437063"/>
            <a:ext cx="2520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Dobles 2´50€ unidad.</a:t>
            </a:r>
          </a:p>
          <a:p>
            <a:r>
              <a:rPr lang="es-ES">
                <a:latin typeface="Calibri" pitchFamily="34" charset="0"/>
              </a:rPr>
              <a:t>Referencia: 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3 Rectángulo"/>
          <p:cNvSpPr>
            <a:spLocks noChangeArrowheads="1"/>
          </p:cNvSpPr>
          <p:nvPr/>
        </p:nvSpPr>
        <p:spPr bwMode="auto">
          <a:xfrm>
            <a:off x="900113" y="549275"/>
            <a:ext cx="47990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Broches fieltro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916113"/>
            <a:ext cx="2592387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5 CuadroTexto"/>
          <p:cNvSpPr txBox="1">
            <a:spLocks noChangeArrowheads="1"/>
          </p:cNvSpPr>
          <p:nvPr/>
        </p:nvSpPr>
        <p:spPr bwMode="auto">
          <a:xfrm>
            <a:off x="755650" y="1268413"/>
            <a:ext cx="7272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Broches elaborados con fieltro y gomaespuma.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4149725"/>
            <a:ext cx="266382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7 CuadroTexto"/>
          <p:cNvSpPr txBox="1">
            <a:spLocks noChangeArrowheads="1"/>
          </p:cNvSpPr>
          <p:nvPr/>
        </p:nvSpPr>
        <p:spPr bwMode="auto">
          <a:xfrm>
            <a:off x="3492500" y="2565400"/>
            <a:ext cx="180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2´00€ unidad.</a:t>
            </a:r>
          </a:p>
          <a:p>
            <a:r>
              <a:rPr lang="es-ES">
                <a:latin typeface="Calibri" pitchFamily="34" charset="0"/>
              </a:rPr>
              <a:t>Referencia:03</a:t>
            </a:r>
          </a:p>
        </p:txBody>
      </p:sp>
      <p:sp>
        <p:nvSpPr>
          <p:cNvPr id="17414" name="8 CuadroTexto"/>
          <p:cNvSpPr txBox="1">
            <a:spLocks noChangeArrowheads="1"/>
          </p:cNvSpPr>
          <p:nvPr/>
        </p:nvSpPr>
        <p:spPr bwMode="auto">
          <a:xfrm>
            <a:off x="3492500" y="2060575"/>
            <a:ext cx="984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Precio:</a:t>
            </a:r>
          </a:p>
        </p:txBody>
      </p:sp>
      <p:sp>
        <p:nvSpPr>
          <p:cNvPr id="17415" name="10 CuadroTexto"/>
          <p:cNvSpPr txBox="1">
            <a:spLocks noChangeArrowheads="1"/>
          </p:cNvSpPr>
          <p:nvPr/>
        </p:nvSpPr>
        <p:spPr bwMode="auto">
          <a:xfrm>
            <a:off x="4067175" y="4868863"/>
            <a:ext cx="165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2´50€ unidad.</a:t>
            </a:r>
          </a:p>
          <a:p>
            <a:r>
              <a:rPr lang="es-ES">
                <a:latin typeface="Calibri" pitchFamily="34" charset="0"/>
              </a:rPr>
              <a:t>Referencia: 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349500"/>
            <a:ext cx="22225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3 Rectángulo"/>
          <p:cNvSpPr>
            <a:spLocks noChangeArrowheads="1"/>
          </p:cNvSpPr>
          <p:nvPr/>
        </p:nvSpPr>
        <p:spPr bwMode="auto">
          <a:xfrm>
            <a:off x="827088" y="692150"/>
            <a:ext cx="5494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Diademas</a:t>
            </a:r>
          </a:p>
        </p:txBody>
      </p:sp>
      <p:sp>
        <p:nvSpPr>
          <p:cNvPr id="18435" name="4 CuadroTexto"/>
          <p:cNvSpPr txBox="1">
            <a:spLocks noChangeArrowheads="1"/>
          </p:cNvSpPr>
          <p:nvPr/>
        </p:nvSpPr>
        <p:spPr bwMode="auto">
          <a:xfrm>
            <a:off x="3276600" y="2420938"/>
            <a:ext cx="4535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Diadema artesana elaborada con plástico, tela y fieltro.</a:t>
            </a:r>
          </a:p>
        </p:txBody>
      </p:sp>
      <p:sp>
        <p:nvSpPr>
          <p:cNvPr id="18436" name="5 CuadroTexto"/>
          <p:cNvSpPr txBox="1">
            <a:spLocks noChangeArrowheads="1"/>
          </p:cNvSpPr>
          <p:nvPr/>
        </p:nvSpPr>
        <p:spPr bwMode="auto">
          <a:xfrm>
            <a:off x="3276600" y="3213100"/>
            <a:ext cx="98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18437" name="6 CuadroTexto"/>
          <p:cNvSpPr txBox="1">
            <a:spLocks noChangeArrowheads="1"/>
          </p:cNvSpPr>
          <p:nvPr/>
        </p:nvSpPr>
        <p:spPr bwMode="auto">
          <a:xfrm>
            <a:off x="3276600" y="3716338"/>
            <a:ext cx="1666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3´00€ unidad.</a:t>
            </a:r>
          </a:p>
          <a:p>
            <a:r>
              <a:rPr lang="es-ES">
                <a:latin typeface="Calibri" pitchFamily="34" charset="0"/>
              </a:rPr>
              <a:t>Referencia: 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Rectángulo"/>
          <p:cNvSpPr>
            <a:spLocks noChangeArrowheads="1"/>
          </p:cNvSpPr>
          <p:nvPr/>
        </p:nvSpPr>
        <p:spPr bwMode="auto">
          <a:xfrm>
            <a:off x="900113" y="692150"/>
            <a:ext cx="423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clips con decorado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492375"/>
            <a:ext cx="32083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4427538" y="2565400"/>
            <a:ext cx="317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Clips con adornos elaborados a mano.</a:t>
            </a:r>
          </a:p>
        </p:txBody>
      </p:sp>
      <p:sp>
        <p:nvSpPr>
          <p:cNvPr id="19460" name="5 CuadroTexto"/>
          <p:cNvSpPr txBox="1">
            <a:spLocks noChangeArrowheads="1"/>
          </p:cNvSpPr>
          <p:nvPr/>
        </p:nvSpPr>
        <p:spPr bwMode="auto">
          <a:xfrm>
            <a:off x="4427538" y="3357563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19461" name="6 CuadroTexto"/>
          <p:cNvSpPr txBox="1">
            <a:spLocks noChangeArrowheads="1"/>
          </p:cNvSpPr>
          <p:nvPr/>
        </p:nvSpPr>
        <p:spPr bwMode="auto">
          <a:xfrm>
            <a:off x="4427538" y="3933825"/>
            <a:ext cx="187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2´10€ unidad.</a:t>
            </a:r>
          </a:p>
          <a:p>
            <a:r>
              <a:rPr lang="es-ES">
                <a:latin typeface="Calibri" pitchFamily="34" charset="0"/>
              </a:rPr>
              <a:t>Referencia: 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91512" cy="4679950"/>
          </a:xfrm>
        </p:spPr>
        <p:txBody>
          <a:bodyPr/>
          <a:lstStyle/>
          <a:p>
            <a:r>
              <a:rPr lang="es-ES" sz="8000" b="1" u="sng" smtClean="0">
                <a:solidFill>
                  <a:srgbClr val="FF3399"/>
                </a:solidFill>
              </a:rPr>
              <a:t>Alimentación</a:t>
            </a:r>
            <a:endParaRPr lang="es-ES" sz="8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Rectángulo"/>
          <p:cNvSpPr>
            <a:spLocks noChangeArrowheads="1"/>
          </p:cNvSpPr>
          <p:nvPr/>
        </p:nvSpPr>
        <p:spPr bwMode="auto">
          <a:xfrm>
            <a:off x="468313" y="1196975"/>
            <a:ext cx="4989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Pastas Asturianas a la sidra</a:t>
            </a:r>
          </a:p>
        </p:txBody>
      </p:sp>
      <p:sp>
        <p:nvSpPr>
          <p:cNvPr id="21506" name="3 Rectángulo"/>
          <p:cNvSpPr>
            <a:spLocks noChangeArrowheads="1"/>
          </p:cNvSpPr>
          <p:nvPr/>
        </p:nvSpPr>
        <p:spPr bwMode="auto">
          <a:xfrm>
            <a:off x="611188" y="3716338"/>
            <a:ext cx="5700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Foquitas Avilesinas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508500"/>
            <a:ext cx="28797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5 Rectángulo"/>
          <p:cNvSpPr>
            <a:spLocks noChangeArrowheads="1"/>
          </p:cNvSpPr>
          <p:nvPr/>
        </p:nvSpPr>
        <p:spPr bwMode="auto">
          <a:xfrm>
            <a:off x="539750" y="333375"/>
            <a:ext cx="81359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Las foquitas avilesinas y las pastas a la sidra son alimentos típicos de Avilés y comarca, ya que son un símbolo de nuestra ciudad y de nuestros monumentos.</a:t>
            </a:r>
          </a:p>
          <a:p>
            <a:r>
              <a:rPr lang="es-ES">
                <a:latin typeface="Calibri" pitchFamily="34" charset="0"/>
              </a:rPr>
              <a:t>El peso de cada caja es aproximadamente de 500g.</a:t>
            </a: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628775"/>
            <a:ext cx="2590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7 CuadroTexto"/>
          <p:cNvSpPr txBox="1">
            <a:spLocks noChangeArrowheads="1"/>
          </p:cNvSpPr>
          <p:nvPr/>
        </p:nvSpPr>
        <p:spPr bwMode="auto">
          <a:xfrm>
            <a:off x="611188" y="1916113"/>
            <a:ext cx="973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21511" name="8 CuadroTexto"/>
          <p:cNvSpPr txBox="1">
            <a:spLocks noChangeArrowheads="1"/>
          </p:cNvSpPr>
          <p:nvPr/>
        </p:nvSpPr>
        <p:spPr bwMode="auto">
          <a:xfrm>
            <a:off x="684213" y="2420938"/>
            <a:ext cx="1576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8´00€ la caja.</a:t>
            </a:r>
          </a:p>
          <a:p>
            <a:r>
              <a:rPr lang="es-ES">
                <a:latin typeface="Calibri" pitchFamily="34" charset="0"/>
              </a:rPr>
              <a:t>Referencia: 07</a:t>
            </a:r>
          </a:p>
        </p:txBody>
      </p:sp>
      <p:sp>
        <p:nvSpPr>
          <p:cNvPr id="21512" name="9 Rectángulo"/>
          <p:cNvSpPr>
            <a:spLocks noChangeArrowheads="1"/>
          </p:cNvSpPr>
          <p:nvPr/>
        </p:nvSpPr>
        <p:spPr bwMode="auto">
          <a:xfrm>
            <a:off x="3995738" y="4941888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21513" name="10 CuadroTexto"/>
          <p:cNvSpPr txBox="1">
            <a:spLocks noChangeArrowheads="1"/>
          </p:cNvSpPr>
          <p:nvPr/>
        </p:nvSpPr>
        <p:spPr bwMode="auto">
          <a:xfrm>
            <a:off x="3995738" y="5516563"/>
            <a:ext cx="16557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8´00€ la caja.</a:t>
            </a:r>
          </a:p>
          <a:p>
            <a:r>
              <a:rPr lang="es-ES">
                <a:latin typeface="Calibri" pitchFamily="34" charset="0"/>
              </a:rPr>
              <a:t>Referencia: 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89138"/>
            <a:ext cx="2447925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2 Rectángulo"/>
          <p:cNvSpPr>
            <a:spLocks noChangeArrowheads="1"/>
          </p:cNvSpPr>
          <p:nvPr/>
        </p:nvSpPr>
        <p:spPr bwMode="auto">
          <a:xfrm>
            <a:off x="900113" y="692150"/>
            <a:ext cx="4646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FFC000"/>
                </a:solidFill>
                <a:latin typeface="Calibri" pitchFamily="34" charset="0"/>
              </a:rPr>
              <a:t>Chorizo Asturiano</a:t>
            </a:r>
          </a:p>
        </p:txBody>
      </p:sp>
      <p:sp>
        <p:nvSpPr>
          <p:cNvPr id="22531" name="3 Rectángulo"/>
          <p:cNvSpPr>
            <a:spLocks noChangeArrowheads="1"/>
          </p:cNvSpPr>
          <p:nvPr/>
        </p:nvSpPr>
        <p:spPr bwMode="auto">
          <a:xfrm>
            <a:off x="4067175" y="2205038"/>
            <a:ext cx="453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Chorizo típico Asturiano, utilizado a menudo para elaborar el conocido `pote Asturiano´. </a:t>
            </a:r>
          </a:p>
        </p:txBody>
      </p:sp>
      <p:sp>
        <p:nvSpPr>
          <p:cNvPr id="22532" name="4 CuadroTexto"/>
          <p:cNvSpPr txBox="1">
            <a:spLocks noChangeArrowheads="1"/>
          </p:cNvSpPr>
          <p:nvPr/>
        </p:nvSpPr>
        <p:spPr bwMode="auto">
          <a:xfrm>
            <a:off x="4067175" y="2997200"/>
            <a:ext cx="111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</a:t>
            </a:r>
            <a:r>
              <a:rPr lang="es-ES" b="1">
                <a:latin typeface="Calibri" pitchFamily="34" charset="0"/>
              </a:rPr>
              <a:t>Precio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22533" name="5 CuadroTexto"/>
          <p:cNvSpPr txBox="1">
            <a:spLocks noChangeArrowheads="1"/>
          </p:cNvSpPr>
          <p:nvPr/>
        </p:nvSpPr>
        <p:spPr bwMode="auto">
          <a:xfrm>
            <a:off x="4140200" y="3573463"/>
            <a:ext cx="352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Ristra de seis unidades 7 euros (kg).</a:t>
            </a:r>
          </a:p>
          <a:p>
            <a:r>
              <a:rPr lang="es-ES">
                <a:latin typeface="Calibri" pitchFamily="34" charset="0"/>
              </a:rPr>
              <a:t>Referencia: 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Calibri</vt:lpstr>
      <vt:lpstr>Arial</vt:lpstr>
      <vt:lpstr>Tema de Office</vt:lpstr>
      <vt:lpstr>Diapositiva 1</vt:lpstr>
      <vt:lpstr>Artesanía</vt:lpstr>
      <vt:lpstr>Diapositiva 3</vt:lpstr>
      <vt:lpstr>Diapositiva 4</vt:lpstr>
      <vt:lpstr>Diapositiva 5</vt:lpstr>
      <vt:lpstr>Diapositiva 6</vt:lpstr>
      <vt:lpstr>Alimentación</vt:lpstr>
      <vt:lpstr>Diapositiva 8</vt:lpstr>
      <vt:lpstr>Diapositiva 9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niños</dc:creator>
  <cp:lastModifiedBy>amara</cp:lastModifiedBy>
  <cp:revision>27</cp:revision>
  <dcterms:created xsi:type="dcterms:W3CDTF">2011-03-30T14:56:38Z</dcterms:created>
  <dcterms:modified xsi:type="dcterms:W3CDTF">2011-04-05T10:05:49Z</dcterms:modified>
</cp:coreProperties>
</file>