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8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42EE-B0C7-479C-B326-B421C2DEA9E7}" type="datetimeFigureOut">
              <a:rPr lang="es-DO" smtClean="0"/>
              <a:pPr/>
              <a:t>13/05/2010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3F11-0DBA-4102-B57B-06C32075D1C2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an gabriel\Desktop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41062"/>
            <a:ext cx="6072230" cy="3903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DO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Catalogo de Dulces de Tiry</a:t>
            </a:r>
            <a:endParaRPr lang="es-DO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an gabriel\Desktop\4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20184" cy="64651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357686" y="214290"/>
            <a:ext cx="4329114" cy="285752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D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Coco Tiry</a:t>
            </a:r>
            <a:r>
              <a:rPr lang="es-D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D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Especial de tIRY </a:t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coco con leche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precio:</a:t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Unidad 4 Oz = 25 pesos</a:t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paquete de 10 = 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240 pesos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CODIGO 01-20</a:t>
            </a:r>
            <a: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DO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s-DO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4 Título"/>
          <p:cNvSpPr txBox="1">
            <a:spLocks/>
          </p:cNvSpPr>
          <p:nvPr/>
        </p:nvSpPr>
        <p:spPr>
          <a:xfrm>
            <a:off x="4214810" y="3714752"/>
            <a:ext cx="4329114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DO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Dulce de </a:t>
            </a:r>
            <a:r>
              <a:rPr kumimoji="0" lang="es-DO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Batata</a:t>
            </a:r>
            <a:br>
              <a:rPr kumimoji="0" lang="es-DO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Dulce de Batata</a:t>
            </a:r>
            <a:r>
              <a:rPr kumimoji="0" lang="es-DO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</a:t>
            </a:r>
            <a:r>
              <a:rPr lang="es-DO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leche</a:t>
            </a: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precio:</a:t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Unidad 4 Oz = 25 pesos</a:t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paquete de 10 = </a:t>
            </a: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240</a:t>
            </a:r>
            <a:r>
              <a:rPr kumimoji="0" lang="es-DO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pesos</a:t>
            </a:r>
            <a:endParaRPr kumimoji="0" lang="es-DO" sz="2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CODIGO 01-04</a:t>
            </a: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DO" sz="2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an gabriel\Desktop\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365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4 Título"/>
          <p:cNvSpPr txBox="1">
            <a:spLocks/>
          </p:cNvSpPr>
          <p:nvPr/>
        </p:nvSpPr>
        <p:spPr>
          <a:xfrm>
            <a:off x="4286248" y="357166"/>
            <a:ext cx="4329114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dirty="0" smtClean="0">
                <a:latin typeface="+mj-lt"/>
                <a:ea typeface="+mj-ea"/>
                <a:cs typeface="+mj-cs"/>
              </a:rPr>
              <a:t>  </a:t>
            </a:r>
            <a:r>
              <a:rPr lang="es-DO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Dulce de Auyama</a:t>
            </a:r>
            <a:r>
              <a:rPr kumimoji="0" lang="es-DO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Dulce de Auyama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0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muy suave prácticamente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0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se derrite en tu boca.</a:t>
            </a: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precio:</a:t>
            </a:r>
            <a:b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Unidad 4 Oz = 25 pesos</a:t>
            </a:r>
            <a:b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paquete de 10 = 240 pesos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CODIGO 01-12</a:t>
            </a:r>
            <a: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4 Título"/>
          <p:cNvSpPr txBox="1">
            <a:spLocks/>
          </p:cNvSpPr>
          <p:nvPr/>
        </p:nvSpPr>
        <p:spPr>
          <a:xfrm>
            <a:off x="4572000" y="3500438"/>
            <a:ext cx="4329114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Coco Tierno</a:t>
            </a:r>
            <a:r>
              <a:rPr kumimoji="0" lang="es-DO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Dulce de coco</a:t>
            </a:r>
            <a:r>
              <a:rPr kumimoji="0" lang="es-DO" sz="20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guayado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0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con leche, con una textura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0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un poco crocante.</a:t>
            </a: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precio:</a:t>
            </a:r>
            <a:b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Unidad 4 Oz = 25 pesos</a:t>
            </a:r>
            <a:b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paquete de 10 = 240 pesos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CODIGO 01-16</a:t>
            </a:r>
            <a: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joan gabriel\Desktop\4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571170" cy="42190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00562" y="785794"/>
            <a:ext cx="4829180" cy="35719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DO" sz="49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Dulce de Papa</a:t>
            </a:r>
            <a:br>
              <a:rPr lang="es-DO" sz="49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Dulce de papa </a:t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con leche</a:t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precio:</a:t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 Unidad 4 Oz = 25 pesos</a:t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paquete de 10 = </a:t>
            </a: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240 PESOS</a:t>
            </a: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CODIGO </a:t>
            </a:r>
            <a:r>
              <a:rPr lang="es-DO" sz="2700" b="1" dirty="0" smtClean="0">
                <a:ln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01-03</a:t>
            </a:r>
            <a:r>
              <a:rPr lang="es-DO" sz="27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s-DO" sz="27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endParaRPr lang="es-DO" sz="2700" dirty="0"/>
          </a:p>
        </p:txBody>
      </p:sp>
      <p:sp>
        <p:nvSpPr>
          <p:cNvPr id="8" name="4 Título"/>
          <p:cNvSpPr txBox="1">
            <a:spLocks/>
          </p:cNvSpPr>
          <p:nvPr/>
        </p:nvSpPr>
        <p:spPr>
          <a:xfrm>
            <a:off x="214282" y="4857760"/>
            <a:ext cx="864399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5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Endúlzate</a:t>
            </a:r>
            <a:r>
              <a:rPr kumimoji="0" lang="es-DO" sz="55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 vida con un Tiry</a:t>
            </a:r>
            <a:r>
              <a:rPr kumimoji="0" lang="es-DO" sz="5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5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DO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DO" sz="20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86808" cy="5786478"/>
          </a:xfrm>
        </p:spPr>
        <p:txBody>
          <a:bodyPr>
            <a:noAutofit/>
          </a:bodyPr>
          <a:lstStyle/>
          <a:p>
            <a: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Contactos:</a:t>
            </a:r>
            <a:b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Cel. 829-876-0998</a:t>
            </a:r>
            <a:b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Cel. 829-871-9481</a:t>
            </a:r>
            <a:b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es-DO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e-mail: eje_tiry@hotmail.es</a:t>
            </a:r>
            <a:r>
              <a:rPr lang="es-DO" sz="6600" dirty="0" smtClean="0"/>
              <a:t/>
            </a:r>
            <a:br>
              <a:rPr lang="es-DO" sz="6600" dirty="0" smtClean="0"/>
            </a:br>
            <a:endParaRPr lang="es-DO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Catalogo de Dulces de Tiry</vt:lpstr>
      <vt:lpstr>Coco Tiry Especial de tIRY  coco con leche.   precio:  Unidad 4 Oz = 25 pesos paquete de 10 = 240 pesos CODIGO 01-20 </vt:lpstr>
      <vt:lpstr>Diapositiva 3</vt:lpstr>
      <vt:lpstr>Dulce de Papa Dulce de papa  con leche   precio:  Unidad 4 Oz = 25 pesos paquete de 10 = 240 PESOS CODIGO 01-03 </vt:lpstr>
      <vt:lpstr>Contactos: Cel. 829-876-0998 Cel. 829-871-9481 e-mail: eje_tiry@hotmail.es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Madurito Dulce de plátano maduro   precio: 4O</dc:title>
  <dc:creator>joan gabriel</dc:creator>
  <cp:lastModifiedBy>joan gabriel</cp:lastModifiedBy>
  <cp:revision>16</cp:revision>
  <dcterms:created xsi:type="dcterms:W3CDTF">2010-05-14T02:20:58Z</dcterms:created>
  <dcterms:modified xsi:type="dcterms:W3CDTF">2010-05-14T05:02:08Z</dcterms:modified>
</cp:coreProperties>
</file>